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4"/>
  </p:notesMasterIdLst>
  <p:sldIdLst>
    <p:sldId id="576" r:id="rId5"/>
    <p:sldId id="577" r:id="rId6"/>
    <p:sldId id="578" r:id="rId7"/>
    <p:sldId id="583" r:id="rId8"/>
    <p:sldId id="586" r:id="rId9"/>
    <p:sldId id="587" r:id="rId10"/>
    <p:sldId id="588" r:id="rId11"/>
    <p:sldId id="589" r:id="rId12"/>
    <p:sldId id="581" r:id="rId13"/>
    <p:sldId id="582" r:id="rId14"/>
    <p:sldId id="590" r:id="rId15"/>
    <p:sldId id="591" r:id="rId16"/>
    <p:sldId id="584" r:id="rId17"/>
    <p:sldId id="579" r:id="rId18"/>
    <p:sldId id="580" r:id="rId19"/>
    <p:sldId id="592" r:id="rId20"/>
    <p:sldId id="593" r:id="rId21"/>
    <p:sldId id="594" r:id="rId22"/>
    <p:sldId id="595" r:id="rId23"/>
    <p:sldId id="596" r:id="rId24"/>
    <p:sldId id="597" r:id="rId25"/>
    <p:sldId id="598" r:id="rId26"/>
    <p:sldId id="599" r:id="rId27"/>
    <p:sldId id="600" r:id="rId28"/>
    <p:sldId id="601" r:id="rId29"/>
    <p:sldId id="602" r:id="rId30"/>
    <p:sldId id="603" r:id="rId31"/>
    <p:sldId id="604" r:id="rId32"/>
    <p:sldId id="562" r:id="rId3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490B72-7011-4A83-874A-8730A3200633}" v="158" dt="2019-05-06T19:11:22.833"/>
    <p1510:client id="{BD395875-27E4-4009-924A-71DD5B9A1794}" v="22" dt="2019-05-06T19:11:00.411"/>
    <p1510:client id="{D7FABE21-D67C-4C27-8A60-E486B5C9577E}" v="1" dt="2019-05-06T19:16:14.1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rednji stil 1 - Isticanj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jana Blazic" userId="S::arjana.blazic@ucitelji.hr::d1ed7445-6635-4168-88f7-885266d79225" providerId="AD" clId="Web-{BD395875-27E4-4009-924A-71DD5B9A1794}"/>
    <pc:docChg chg="modSld">
      <pc:chgData name="Arjana Blazic" userId="S::arjana.blazic@ucitelji.hr::d1ed7445-6635-4168-88f7-885266d79225" providerId="AD" clId="Web-{BD395875-27E4-4009-924A-71DD5B9A1794}" dt="2019-05-06T19:11:00.411" v="47" actId="20577"/>
      <pc:docMkLst>
        <pc:docMk/>
      </pc:docMkLst>
      <pc:sldChg chg="modSp">
        <pc:chgData name="Arjana Blazic" userId="S::arjana.blazic@ucitelji.hr::d1ed7445-6635-4168-88f7-885266d79225" providerId="AD" clId="Web-{BD395875-27E4-4009-924A-71DD5B9A1794}" dt="2019-05-06T19:11:00.411" v="46" actId="20577"/>
        <pc:sldMkLst>
          <pc:docMk/>
          <pc:sldMk cId="429432497" sldId="581"/>
        </pc:sldMkLst>
        <pc:spChg chg="mod">
          <ac:chgData name="Arjana Blazic" userId="S::arjana.blazic@ucitelji.hr::d1ed7445-6635-4168-88f7-885266d79225" providerId="AD" clId="Web-{BD395875-27E4-4009-924A-71DD5B9A1794}" dt="2019-05-06T19:11:00.411" v="46" actId="20577"/>
          <ac:spMkLst>
            <pc:docMk/>
            <pc:sldMk cId="429432497" sldId="581"/>
            <ac:spMk id="3" creationId="{E6D077E7-9E2F-435B-A50E-2B3CF52D0AE8}"/>
          </ac:spMkLst>
        </pc:spChg>
      </pc:sldChg>
      <pc:sldChg chg="modSp">
        <pc:chgData name="Arjana Blazic" userId="S::arjana.blazic@ucitelji.hr::d1ed7445-6635-4168-88f7-885266d79225" providerId="AD" clId="Web-{BD395875-27E4-4009-924A-71DD5B9A1794}" dt="2019-05-06T19:10:20.301" v="16" actId="20577"/>
        <pc:sldMkLst>
          <pc:docMk/>
          <pc:sldMk cId="1879230973" sldId="583"/>
        </pc:sldMkLst>
        <pc:spChg chg="mod">
          <ac:chgData name="Arjana Blazic" userId="S::arjana.blazic@ucitelji.hr::d1ed7445-6635-4168-88f7-885266d79225" providerId="AD" clId="Web-{BD395875-27E4-4009-924A-71DD5B9A1794}" dt="2019-05-06T19:10:20.301" v="16" actId="20577"/>
          <ac:spMkLst>
            <pc:docMk/>
            <pc:sldMk cId="1879230973" sldId="583"/>
            <ac:spMk id="3" creationId="{AADCF745-6BD2-4F22-A26E-EC352B0F69A8}"/>
          </ac:spMkLst>
        </pc:spChg>
      </pc:sldChg>
    </pc:docChg>
  </pc:docChgLst>
  <pc:docChgLst>
    <pc:chgData name="Arjana Blazic" userId="S::arjana.blazic@ucitelji.hr::d1ed7445-6635-4168-88f7-885266d79225" providerId="AD" clId="Web-{D7FABE21-D67C-4C27-8A60-E486B5C9577E}"/>
    <pc:docChg chg="modSld">
      <pc:chgData name="Arjana Blazic" userId="S::arjana.blazic@ucitelji.hr::d1ed7445-6635-4168-88f7-885266d79225" providerId="AD" clId="Web-{D7FABE21-D67C-4C27-8A60-E486B5C9577E}" dt="2019-05-06T19:16:15.475" v="2" actId="20577"/>
      <pc:docMkLst>
        <pc:docMk/>
      </pc:docMkLst>
      <pc:sldChg chg="modSp">
        <pc:chgData name="Arjana Blazic" userId="S::arjana.blazic@ucitelji.hr::d1ed7445-6635-4168-88f7-885266d79225" providerId="AD" clId="Web-{D7FABE21-D67C-4C27-8A60-E486B5C9577E}" dt="2019-05-06T19:16:14.178" v="0" actId="20577"/>
        <pc:sldMkLst>
          <pc:docMk/>
          <pc:sldMk cId="4248912994" sldId="584"/>
        </pc:sldMkLst>
        <pc:spChg chg="mod">
          <ac:chgData name="Arjana Blazic" userId="S::arjana.blazic@ucitelji.hr::d1ed7445-6635-4168-88f7-885266d79225" providerId="AD" clId="Web-{D7FABE21-D67C-4C27-8A60-E486B5C9577E}" dt="2019-05-06T19:16:14.178" v="0" actId="20577"/>
          <ac:spMkLst>
            <pc:docMk/>
            <pc:sldMk cId="4248912994" sldId="584"/>
            <ac:spMk id="3" creationId="{3FD670A8-AC31-43AA-BE78-01920BED0DEA}"/>
          </ac:spMkLst>
        </pc:spChg>
      </pc:sldChg>
    </pc:docChg>
  </pc:docChgLst>
  <pc:docChgLst>
    <pc:chgData name="Nataša Ljubić Klemše" userId="S::natasa.ljubic.klemse@ucitelji.hr::6201d66d-c4a0-4c5e-b457-d9c3146030a6" providerId="AD" clId="Web-{05490B72-7011-4A83-874A-8730A3200633}"/>
    <pc:docChg chg="addSld modSld">
      <pc:chgData name="Nataša Ljubić Klemše" userId="S::natasa.ljubic.klemse@ucitelji.hr::6201d66d-c4a0-4c5e-b457-d9c3146030a6" providerId="AD" clId="Web-{05490B72-7011-4A83-874A-8730A3200633}" dt="2019-05-06T19:11:24.177" v="341" actId="20577"/>
      <pc:docMkLst>
        <pc:docMk/>
      </pc:docMkLst>
      <pc:sldChg chg="modSp">
        <pc:chgData name="Nataša Ljubić Klemše" userId="S::natasa.ljubic.klemse@ucitelji.hr::6201d66d-c4a0-4c5e-b457-d9c3146030a6" providerId="AD" clId="Web-{05490B72-7011-4A83-874A-8730A3200633}" dt="2019-05-06T19:03:53.909" v="92" actId="20577"/>
        <pc:sldMkLst>
          <pc:docMk/>
          <pc:sldMk cId="1955884512" sldId="578"/>
        </pc:sldMkLst>
        <pc:spChg chg="mod">
          <ac:chgData name="Nataša Ljubić Klemše" userId="S::natasa.ljubic.klemse@ucitelji.hr::6201d66d-c4a0-4c5e-b457-d9c3146030a6" providerId="AD" clId="Web-{05490B72-7011-4A83-874A-8730A3200633}" dt="2019-05-06T19:03:53.909" v="92" actId="20577"/>
          <ac:spMkLst>
            <pc:docMk/>
            <pc:sldMk cId="1955884512" sldId="578"/>
            <ac:spMk id="2" creationId="{96619B03-D040-4093-8122-29AB322B38E0}"/>
          </ac:spMkLst>
        </pc:spChg>
        <pc:spChg chg="mod">
          <ac:chgData name="Nataša Ljubić Klemše" userId="S::natasa.ljubic.klemse@ucitelji.hr::6201d66d-c4a0-4c5e-b457-d9c3146030a6" providerId="AD" clId="Web-{05490B72-7011-4A83-874A-8730A3200633}" dt="2019-05-06T18:55:51.985" v="11" actId="20577"/>
          <ac:spMkLst>
            <pc:docMk/>
            <pc:sldMk cId="1955884512" sldId="578"/>
            <ac:spMk id="3" creationId="{E6D077E7-9E2F-435B-A50E-2B3CF52D0AE8}"/>
          </ac:spMkLst>
        </pc:spChg>
      </pc:sldChg>
      <pc:sldChg chg="modSp">
        <pc:chgData name="Nataša Ljubić Klemše" userId="S::natasa.ljubic.klemse@ucitelji.hr::6201d66d-c4a0-4c5e-b457-d9c3146030a6" providerId="AD" clId="Web-{05490B72-7011-4A83-874A-8730A3200633}" dt="2019-05-06T19:07:38.051" v="179" actId="20577"/>
        <pc:sldMkLst>
          <pc:docMk/>
          <pc:sldMk cId="2471779691" sldId="579"/>
        </pc:sldMkLst>
        <pc:spChg chg="mod">
          <ac:chgData name="Nataša Ljubić Klemše" userId="S::natasa.ljubic.klemse@ucitelji.hr::6201d66d-c4a0-4c5e-b457-d9c3146030a6" providerId="AD" clId="Web-{05490B72-7011-4A83-874A-8730A3200633}" dt="2019-05-06T19:07:38.051" v="179" actId="20577"/>
          <ac:spMkLst>
            <pc:docMk/>
            <pc:sldMk cId="2471779691" sldId="579"/>
            <ac:spMk id="2" creationId="{713BF5F3-3CDA-4725-8D85-905D81506DD4}"/>
          </ac:spMkLst>
        </pc:spChg>
      </pc:sldChg>
      <pc:sldChg chg="modSp">
        <pc:chgData name="Nataša Ljubić Klemše" userId="S::natasa.ljubic.klemse@ucitelji.hr::6201d66d-c4a0-4c5e-b457-d9c3146030a6" providerId="AD" clId="Web-{05490B72-7011-4A83-874A-8730A3200633}" dt="2019-05-06T19:07:47.316" v="183" actId="20577"/>
        <pc:sldMkLst>
          <pc:docMk/>
          <pc:sldMk cId="2073144441" sldId="580"/>
        </pc:sldMkLst>
        <pc:spChg chg="mod">
          <ac:chgData name="Nataša Ljubić Klemše" userId="S::natasa.ljubic.klemse@ucitelji.hr::6201d66d-c4a0-4c5e-b457-d9c3146030a6" providerId="AD" clId="Web-{05490B72-7011-4A83-874A-8730A3200633}" dt="2019-05-06T19:07:47.316" v="183" actId="20577"/>
          <ac:spMkLst>
            <pc:docMk/>
            <pc:sldMk cId="2073144441" sldId="580"/>
            <ac:spMk id="3" creationId="{CBD60711-B42F-45A0-9A8A-E959B53EC9A0}"/>
          </ac:spMkLst>
        </pc:spChg>
      </pc:sldChg>
      <pc:sldChg chg="modSp">
        <pc:chgData name="Nataša Ljubić Klemše" userId="S::natasa.ljubic.klemse@ucitelji.hr::6201d66d-c4a0-4c5e-b457-d9c3146030a6" providerId="AD" clId="Web-{05490B72-7011-4A83-874A-8730A3200633}" dt="2019-05-06T19:11:22.833" v="339" actId="20577"/>
        <pc:sldMkLst>
          <pc:docMk/>
          <pc:sldMk cId="429432497" sldId="581"/>
        </pc:sldMkLst>
        <pc:spChg chg="mod">
          <ac:chgData name="Nataša Ljubić Klemše" userId="S::natasa.ljubic.klemse@ucitelji.hr::6201d66d-c4a0-4c5e-b457-d9c3146030a6" providerId="AD" clId="Web-{05490B72-7011-4A83-874A-8730A3200633}" dt="2019-05-06T19:10:24.254" v="267" actId="20577"/>
          <ac:spMkLst>
            <pc:docMk/>
            <pc:sldMk cId="429432497" sldId="581"/>
            <ac:spMk id="2" creationId="{96619B03-D040-4093-8122-29AB322B38E0}"/>
          </ac:spMkLst>
        </pc:spChg>
        <pc:spChg chg="mod">
          <ac:chgData name="Nataša Ljubić Klemše" userId="S::natasa.ljubic.klemse@ucitelji.hr::6201d66d-c4a0-4c5e-b457-d9c3146030a6" providerId="AD" clId="Web-{05490B72-7011-4A83-874A-8730A3200633}" dt="2019-05-06T19:11:22.833" v="339" actId="20577"/>
          <ac:spMkLst>
            <pc:docMk/>
            <pc:sldMk cId="429432497" sldId="581"/>
            <ac:spMk id="3" creationId="{E6D077E7-9E2F-435B-A50E-2B3CF52D0AE8}"/>
          </ac:spMkLst>
        </pc:spChg>
      </pc:sldChg>
      <pc:sldChg chg="modSp">
        <pc:chgData name="Nataša Ljubić Klemše" userId="S::natasa.ljubic.klemse@ucitelji.hr::6201d66d-c4a0-4c5e-b457-d9c3146030a6" providerId="AD" clId="Web-{05490B72-7011-4A83-874A-8730A3200633}" dt="2019-05-06T19:02:12.002" v="78" actId="20577"/>
        <pc:sldMkLst>
          <pc:docMk/>
          <pc:sldMk cId="3230872048" sldId="582"/>
        </pc:sldMkLst>
        <pc:spChg chg="mod">
          <ac:chgData name="Nataša Ljubić Klemše" userId="S::natasa.ljubic.klemse@ucitelji.hr::6201d66d-c4a0-4c5e-b457-d9c3146030a6" providerId="AD" clId="Web-{05490B72-7011-4A83-874A-8730A3200633}" dt="2019-05-06T19:02:12.002" v="78" actId="20577"/>
          <ac:spMkLst>
            <pc:docMk/>
            <pc:sldMk cId="3230872048" sldId="582"/>
            <ac:spMk id="3" creationId="{E6D077E7-9E2F-435B-A50E-2B3CF52D0AE8}"/>
          </ac:spMkLst>
        </pc:spChg>
      </pc:sldChg>
      <pc:sldChg chg="modSp new">
        <pc:chgData name="Nataša Ljubić Klemše" userId="S::natasa.ljubic.klemse@ucitelji.hr::6201d66d-c4a0-4c5e-b457-d9c3146030a6" providerId="AD" clId="Web-{05490B72-7011-4A83-874A-8730A3200633}" dt="2019-05-06T19:05:13.566" v="167" actId="20577"/>
        <pc:sldMkLst>
          <pc:docMk/>
          <pc:sldMk cId="1879230973" sldId="583"/>
        </pc:sldMkLst>
        <pc:spChg chg="mod">
          <ac:chgData name="Nataša Ljubić Klemše" userId="S::natasa.ljubic.klemse@ucitelji.hr::6201d66d-c4a0-4c5e-b457-d9c3146030a6" providerId="AD" clId="Web-{05490B72-7011-4A83-874A-8730A3200633}" dt="2019-05-06T18:58:53.814" v="55" actId="20577"/>
          <ac:spMkLst>
            <pc:docMk/>
            <pc:sldMk cId="1879230973" sldId="583"/>
            <ac:spMk id="2" creationId="{28960376-3A29-4769-9E1C-C0ADEAB7D6F6}"/>
          </ac:spMkLst>
        </pc:spChg>
        <pc:spChg chg="mod">
          <ac:chgData name="Nataša Ljubić Klemše" userId="S::natasa.ljubic.klemse@ucitelji.hr::6201d66d-c4a0-4c5e-b457-d9c3146030a6" providerId="AD" clId="Web-{05490B72-7011-4A83-874A-8730A3200633}" dt="2019-05-06T19:05:13.566" v="167" actId="20577"/>
          <ac:spMkLst>
            <pc:docMk/>
            <pc:sldMk cId="1879230973" sldId="583"/>
            <ac:spMk id="3" creationId="{AADCF745-6BD2-4F22-A26E-EC352B0F69A8}"/>
          </ac:spMkLst>
        </pc:spChg>
      </pc:sldChg>
      <pc:sldChg chg="modSp new">
        <pc:chgData name="Nataša Ljubić Klemše" userId="S::natasa.ljubic.klemse@ucitelji.hr::6201d66d-c4a0-4c5e-b457-d9c3146030a6" providerId="AD" clId="Web-{05490B72-7011-4A83-874A-8730A3200633}" dt="2019-05-06T19:10:06.598" v="243" actId="20577"/>
        <pc:sldMkLst>
          <pc:docMk/>
          <pc:sldMk cId="4248912994" sldId="584"/>
        </pc:sldMkLst>
        <pc:spChg chg="mod">
          <ac:chgData name="Nataša Ljubić Klemše" userId="S::natasa.ljubic.klemse@ucitelji.hr::6201d66d-c4a0-4c5e-b457-d9c3146030a6" providerId="AD" clId="Web-{05490B72-7011-4A83-874A-8730A3200633}" dt="2019-05-06T19:09:48.754" v="198" actId="20577"/>
          <ac:spMkLst>
            <pc:docMk/>
            <pc:sldMk cId="4248912994" sldId="584"/>
            <ac:spMk id="2" creationId="{70279EA1-531A-44F1-AFAF-4B5046AFE74D}"/>
          </ac:spMkLst>
        </pc:spChg>
        <pc:spChg chg="mod">
          <ac:chgData name="Nataša Ljubić Klemše" userId="S::natasa.ljubic.klemse@ucitelji.hr::6201d66d-c4a0-4c5e-b457-d9c3146030a6" providerId="AD" clId="Web-{05490B72-7011-4A83-874A-8730A3200633}" dt="2019-05-06T19:10:06.598" v="243" actId="20577"/>
          <ac:spMkLst>
            <pc:docMk/>
            <pc:sldMk cId="4248912994" sldId="584"/>
            <ac:spMk id="3" creationId="{3FD670A8-AC31-43AA-BE78-01920BED0DEA}"/>
          </ac:spMkLst>
        </pc:spChg>
      </pc:sldChg>
    </pc:docChg>
  </pc:docChgLst>
  <pc:docChgLst>
    <pc:chgData name="Arjana Blazic" userId="S::arjana.blazic@ucitelji.hr::d1ed7445-6635-4168-88f7-885266d79225" providerId="AD" clId="Web-{D6290019-C6E2-4F0E-A02C-F7A2CD2BFD8D}"/>
    <pc:docChg chg="addSld modSld">
      <pc:chgData name="Arjana Blazic" userId="S::arjana.blazic@ucitelji.hr::d1ed7445-6635-4168-88f7-885266d79225" providerId="AD" clId="Web-{D6290019-C6E2-4F0E-A02C-F7A2CD2BFD8D}" dt="2019-05-06T18:48:30.549" v="546"/>
      <pc:docMkLst>
        <pc:docMk/>
      </pc:docMkLst>
      <pc:sldChg chg="modSp modNotes">
        <pc:chgData name="Arjana Blazic" userId="S::arjana.blazic@ucitelji.hr::d1ed7445-6635-4168-88f7-885266d79225" providerId="AD" clId="Web-{D6290019-C6E2-4F0E-A02C-F7A2CD2BFD8D}" dt="2019-05-06T18:28:06.996" v="17"/>
        <pc:sldMkLst>
          <pc:docMk/>
          <pc:sldMk cId="2410487372" sldId="577"/>
        </pc:sldMkLst>
        <pc:spChg chg="mod">
          <ac:chgData name="Arjana Blazic" userId="S::arjana.blazic@ucitelji.hr::d1ed7445-6635-4168-88f7-885266d79225" providerId="AD" clId="Web-{D6290019-C6E2-4F0E-A02C-F7A2CD2BFD8D}" dt="2019-05-06T18:27:19.057" v="12" actId="20577"/>
          <ac:spMkLst>
            <pc:docMk/>
            <pc:sldMk cId="2410487372" sldId="577"/>
            <ac:spMk id="4" creationId="{00000000-0000-0000-0000-000000000000}"/>
          </ac:spMkLst>
        </pc:spChg>
        <pc:spChg chg="mod">
          <ac:chgData name="Arjana Blazic" userId="S::arjana.blazic@ucitelji.hr::d1ed7445-6635-4168-88f7-885266d79225" providerId="AD" clId="Web-{D6290019-C6E2-4F0E-A02C-F7A2CD2BFD8D}" dt="2019-05-06T18:27:15.495" v="8" actId="20577"/>
          <ac:spMkLst>
            <pc:docMk/>
            <pc:sldMk cId="2410487372" sldId="577"/>
            <ac:spMk id="5" creationId="{00000000-0000-0000-0000-000000000000}"/>
          </ac:spMkLst>
        </pc:spChg>
      </pc:sldChg>
      <pc:sldChg chg="modSp">
        <pc:chgData name="Arjana Blazic" userId="S::arjana.blazic@ucitelji.hr::d1ed7445-6635-4168-88f7-885266d79225" providerId="AD" clId="Web-{D6290019-C6E2-4F0E-A02C-F7A2CD2BFD8D}" dt="2019-05-06T18:31:27.218" v="182" actId="20577"/>
        <pc:sldMkLst>
          <pc:docMk/>
          <pc:sldMk cId="1955884512" sldId="578"/>
        </pc:sldMkLst>
        <pc:spChg chg="mod">
          <ac:chgData name="Arjana Blazic" userId="S::arjana.blazic@ucitelji.hr::d1ed7445-6635-4168-88f7-885266d79225" providerId="AD" clId="Web-{D6290019-C6E2-4F0E-A02C-F7A2CD2BFD8D}" dt="2019-05-06T18:28:49.965" v="47" actId="20577"/>
          <ac:spMkLst>
            <pc:docMk/>
            <pc:sldMk cId="1955884512" sldId="578"/>
            <ac:spMk id="2" creationId="{96619B03-D040-4093-8122-29AB322B38E0}"/>
          </ac:spMkLst>
        </pc:spChg>
        <pc:spChg chg="mod">
          <ac:chgData name="Arjana Blazic" userId="S::arjana.blazic@ucitelji.hr::d1ed7445-6635-4168-88f7-885266d79225" providerId="AD" clId="Web-{D6290019-C6E2-4F0E-A02C-F7A2CD2BFD8D}" dt="2019-05-06T18:31:27.218" v="182" actId="20577"/>
          <ac:spMkLst>
            <pc:docMk/>
            <pc:sldMk cId="1955884512" sldId="578"/>
            <ac:spMk id="3" creationId="{E6D077E7-9E2F-435B-A50E-2B3CF52D0AE8}"/>
          </ac:spMkLst>
        </pc:spChg>
      </pc:sldChg>
      <pc:sldChg chg="addSp delSp modSp">
        <pc:chgData name="Arjana Blazic" userId="S::arjana.blazic@ucitelji.hr::d1ed7445-6635-4168-88f7-885266d79225" providerId="AD" clId="Web-{D6290019-C6E2-4F0E-A02C-F7A2CD2BFD8D}" dt="2019-05-06T18:48:30.549" v="546"/>
        <pc:sldMkLst>
          <pc:docMk/>
          <pc:sldMk cId="2471779691" sldId="579"/>
        </pc:sldMkLst>
        <pc:spChg chg="mod">
          <ac:chgData name="Arjana Blazic" userId="S::arjana.blazic@ucitelji.hr::d1ed7445-6635-4168-88f7-885266d79225" providerId="AD" clId="Web-{D6290019-C6E2-4F0E-A02C-F7A2CD2BFD8D}" dt="2019-05-06T18:47:26.454" v="530" actId="20577"/>
          <ac:spMkLst>
            <pc:docMk/>
            <pc:sldMk cId="2471779691" sldId="579"/>
            <ac:spMk id="2" creationId="{713BF5F3-3CDA-4725-8D85-905D81506DD4}"/>
          </ac:spMkLst>
        </pc:spChg>
        <pc:spChg chg="del mod">
          <ac:chgData name="Arjana Blazic" userId="S::arjana.blazic@ucitelji.hr::d1ed7445-6635-4168-88f7-885266d79225" providerId="AD" clId="Web-{D6290019-C6E2-4F0E-A02C-F7A2CD2BFD8D}" dt="2019-05-06T18:45:45.640" v="484"/>
          <ac:spMkLst>
            <pc:docMk/>
            <pc:sldMk cId="2471779691" sldId="579"/>
            <ac:spMk id="3" creationId="{4FBC41E4-6991-4DE9-92AE-BE709F2557B4}"/>
          </ac:spMkLst>
        </pc:spChg>
        <pc:spChg chg="add del mod">
          <ac:chgData name="Arjana Blazic" userId="S::arjana.blazic@ucitelji.hr::d1ed7445-6635-4168-88f7-885266d79225" providerId="AD" clId="Web-{D6290019-C6E2-4F0E-A02C-F7A2CD2BFD8D}" dt="2019-05-06T18:45:49.484" v="485"/>
          <ac:spMkLst>
            <pc:docMk/>
            <pc:sldMk cId="2471779691" sldId="579"/>
            <ac:spMk id="7" creationId="{A9811EE9-EC90-4E21-9F40-6FB5C675984B}"/>
          </ac:spMkLst>
        </pc:spChg>
        <pc:graphicFrameChg chg="add mod modGraphic">
          <ac:chgData name="Arjana Blazic" userId="S::arjana.blazic@ucitelji.hr::d1ed7445-6635-4168-88f7-885266d79225" providerId="AD" clId="Web-{D6290019-C6E2-4F0E-A02C-F7A2CD2BFD8D}" dt="2019-05-06T18:48:30.549" v="546"/>
          <ac:graphicFrameMkLst>
            <pc:docMk/>
            <pc:sldMk cId="2471779691" sldId="579"/>
            <ac:graphicFrameMk id="4" creationId="{51A88D16-9C75-4FA2-B26F-A7A755273D9A}"/>
          </ac:graphicFrameMkLst>
        </pc:graphicFrameChg>
      </pc:sldChg>
      <pc:sldChg chg="addSp modSp">
        <pc:chgData name="Arjana Blazic" userId="S::arjana.blazic@ucitelji.hr::d1ed7445-6635-4168-88f7-885266d79225" providerId="AD" clId="Web-{D6290019-C6E2-4F0E-A02C-F7A2CD2BFD8D}" dt="2019-05-06T18:47:42.236" v="537" actId="20577"/>
        <pc:sldMkLst>
          <pc:docMk/>
          <pc:sldMk cId="2073144441" sldId="580"/>
        </pc:sldMkLst>
        <pc:spChg chg="mod">
          <ac:chgData name="Arjana Blazic" userId="S::arjana.blazic@ucitelji.hr::d1ed7445-6635-4168-88f7-885266d79225" providerId="AD" clId="Web-{D6290019-C6E2-4F0E-A02C-F7A2CD2BFD8D}" dt="2019-05-06T18:47:42.236" v="537" actId="20577"/>
          <ac:spMkLst>
            <pc:docMk/>
            <pc:sldMk cId="2073144441" sldId="580"/>
            <ac:spMk id="2" creationId="{A2948B94-170E-4EC9-AC68-BBFB7841A758}"/>
          </ac:spMkLst>
        </pc:spChg>
        <pc:spChg chg="mod">
          <ac:chgData name="Arjana Blazic" userId="S::arjana.blazic@ucitelji.hr::d1ed7445-6635-4168-88f7-885266d79225" providerId="AD" clId="Web-{D6290019-C6E2-4F0E-A02C-F7A2CD2BFD8D}" dt="2019-05-06T18:45:03.951" v="469" actId="20577"/>
          <ac:spMkLst>
            <pc:docMk/>
            <pc:sldMk cId="2073144441" sldId="580"/>
            <ac:spMk id="3" creationId="{CBD60711-B42F-45A0-9A8A-E959B53EC9A0}"/>
          </ac:spMkLst>
        </pc:spChg>
        <pc:spChg chg="add mod">
          <ac:chgData name="Arjana Blazic" userId="S::arjana.blazic@ucitelji.hr::d1ed7445-6635-4168-88f7-885266d79225" providerId="AD" clId="Web-{D6290019-C6E2-4F0E-A02C-F7A2CD2BFD8D}" dt="2019-05-06T18:35:13.988" v="330" actId="20577"/>
          <ac:spMkLst>
            <pc:docMk/>
            <pc:sldMk cId="2073144441" sldId="580"/>
            <ac:spMk id="4" creationId="{836A5D2E-EA99-4FF9-A767-9BFD2B9FCC54}"/>
          </ac:spMkLst>
        </pc:spChg>
      </pc:sldChg>
      <pc:sldChg chg="modSp add replId">
        <pc:chgData name="Arjana Blazic" userId="S::arjana.blazic@ucitelji.hr::d1ed7445-6635-4168-88f7-885266d79225" providerId="AD" clId="Web-{D6290019-C6E2-4F0E-A02C-F7A2CD2BFD8D}" dt="2019-05-06T18:47:52.830" v="542" actId="20577"/>
        <pc:sldMkLst>
          <pc:docMk/>
          <pc:sldMk cId="429432497" sldId="581"/>
        </pc:sldMkLst>
        <pc:spChg chg="mod">
          <ac:chgData name="Arjana Blazic" userId="S::arjana.blazic@ucitelji.hr::d1ed7445-6635-4168-88f7-885266d79225" providerId="AD" clId="Web-{D6290019-C6E2-4F0E-A02C-F7A2CD2BFD8D}" dt="2019-05-06T18:47:52.830" v="542" actId="20577"/>
          <ac:spMkLst>
            <pc:docMk/>
            <pc:sldMk cId="429432497" sldId="581"/>
            <ac:spMk id="3" creationId="{E6D077E7-9E2F-435B-A50E-2B3CF52D0AE8}"/>
          </ac:spMkLst>
        </pc:spChg>
      </pc:sldChg>
      <pc:sldChg chg="modSp add replId">
        <pc:chgData name="Arjana Blazic" userId="S::arjana.blazic@ucitelji.hr::d1ed7445-6635-4168-88f7-885266d79225" providerId="AD" clId="Web-{D6290019-C6E2-4F0E-A02C-F7A2CD2BFD8D}" dt="2019-05-06T18:34:34.659" v="312" actId="20577"/>
        <pc:sldMkLst>
          <pc:docMk/>
          <pc:sldMk cId="3230872048" sldId="582"/>
        </pc:sldMkLst>
        <pc:spChg chg="mod">
          <ac:chgData name="Arjana Blazic" userId="S::arjana.blazic@ucitelji.hr::d1ed7445-6635-4168-88f7-885266d79225" providerId="AD" clId="Web-{D6290019-C6E2-4F0E-A02C-F7A2CD2BFD8D}" dt="2019-05-06T18:33:52.096" v="257" actId="20577"/>
          <ac:spMkLst>
            <pc:docMk/>
            <pc:sldMk cId="3230872048" sldId="582"/>
            <ac:spMk id="2" creationId="{96619B03-D040-4093-8122-29AB322B38E0}"/>
          </ac:spMkLst>
        </pc:spChg>
        <pc:spChg chg="mod">
          <ac:chgData name="Arjana Blazic" userId="S::arjana.blazic@ucitelji.hr::d1ed7445-6635-4168-88f7-885266d79225" providerId="AD" clId="Web-{D6290019-C6E2-4F0E-A02C-F7A2CD2BFD8D}" dt="2019-05-06T18:34:34.659" v="312" actId="20577"/>
          <ac:spMkLst>
            <pc:docMk/>
            <pc:sldMk cId="3230872048" sldId="582"/>
            <ac:spMk id="3" creationId="{E6D077E7-9E2F-435B-A50E-2B3CF52D0AE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71DEA-D693-4B4B-A232-7638495590D6}" type="datetimeFigureOut">
              <a:rPr lang="hr-HR" smtClean="0"/>
              <a:t>14.7.2020.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71879-A310-4F10-B368-4FC70BC1D9A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3315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Obavezni prvi slajd, stoji otvoren prije početka prezentacije.</a:t>
            </a:r>
            <a:r>
              <a:rPr lang="hr-HR" baseline="0"/>
              <a:t> </a:t>
            </a:r>
            <a:r>
              <a:rPr lang="hr-HR"/>
              <a:t>Na njemu ništa ne mijenjate.</a:t>
            </a: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35302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4030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>
                <a:cs typeface="Calibri"/>
              </a:rPr>
              <a:t>Kroz razgovor nadopuna prezentacije bilježenjem</a:t>
            </a:r>
            <a:r>
              <a:rPr lang="hr-HR" baseline="0" dirty="0">
                <a:cs typeface="Calibri"/>
              </a:rPr>
              <a:t> individualnih osvrta na eksperimentalnu provedbu novog kurikuluma</a:t>
            </a:r>
            <a:endParaRPr lang="hr-HR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71879-A310-4F10-B368-4FC70BC1D9A6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7499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Obavezni prvi slajd, stoji otvoren prije početka prezentacije.</a:t>
            </a:r>
            <a:r>
              <a:rPr lang="hr-HR" baseline="0"/>
              <a:t> </a:t>
            </a:r>
            <a:r>
              <a:rPr lang="hr-HR"/>
              <a:t>Na njemu ništa ne mijenjate.</a:t>
            </a: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76893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4450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9821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8926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/>
              <a:t>Obavezni zadnji</a:t>
            </a:r>
            <a:r>
              <a:rPr lang="hr-HR" baseline="0"/>
              <a:t> </a:t>
            </a:r>
            <a:r>
              <a:rPr lang="hr-HR"/>
              <a:t>slajd, stoji otvoren na</a:t>
            </a:r>
            <a:r>
              <a:rPr lang="hr-HR" baseline="0"/>
              <a:t> kraju prezentacije, za vrijeme pitanja.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/>
              <a:t>Na njemu ništa ne mijenjate.</a:t>
            </a: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9351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178" y="-30152"/>
            <a:ext cx="12193057" cy="32555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6088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2459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7426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123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5944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Slika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04478"/>
            <a:ext cx="12193057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53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47609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651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7550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440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1943377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426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37197"/>
            <a:ext cx="12193057" cy="14499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7718" y="5289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718" y="2042282"/>
            <a:ext cx="10541193" cy="3872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388619" y="6046308"/>
            <a:ext cx="211143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50"/>
              <a:t>Projekt </a:t>
            </a:r>
            <a:r>
              <a:rPr lang="hr-HR" sz="1050" i="1"/>
              <a:t>Podrška provedbi</a:t>
            </a:r>
          </a:p>
          <a:p>
            <a:pPr algn="ctr"/>
            <a:r>
              <a:rPr lang="hr-HR" sz="1050" i="1"/>
              <a:t> Cjelovite kurikularne</a:t>
            </a:r>
            <a:br>
              <a:rPr lang="hr-HR" sz="1050" i="1"/>
            </a:br>
            <a:r>
              <a:rPr lang="hr-HR" sz="1050" i="1"/>
              <a:t> reforme (CKR)</a:t>
            </a:r>
            <a:endParaRPr lang="hr-HR" sz="105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269474" y="5914662"/>
            <a:ext cx="1994805" cy="72000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74" y="5974848"/>
            <a:ext cx="1483460" cy="720000"/>
          </a:xfrm>
          <a:prstGeom prst="rect">
            <a:avLst/>
          </a:prstGeom>
        </p:spPr>
      </p:pic>
      <p:pic>
        <p:nvPicPr>
          <p:cNvPr id="12" name="Picture 6" descr="lenta prava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5959560"/>
            <a:ext cx="2212941" cy="7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38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E82AF"/>
          </a:solidFill>
          <a:latin typeface="Segoe UI Semilight" panose="020B0402040204020203" pitchFamily="34" charset="0"/>
          <a:ea typeface="+mj-ea"/>
          <a:cs typeface="Segoe UI Semilight" panose="020B04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82AF"/>
        </a:buClr>
        <a:buFont typeface="Wingdings" panose="05000000000000000000" pitchFamily="2" charset="2"/>
        <a:buChar char="§"/>
        <a:defRPr sz="3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.kahoot.it/details/australija/3530dd1e-671b-4d13-b980-2f79f6291963" TargetMode="External"/><Relationship Id="rId2" Type="http://schemas.openxmlformats.org/officeDocument/2006/relationships/hyperlink" Target="https://edpuzzle.com/media/5cff74a719f39b40afa16586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2495227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2" y="4866468"/>
            <a:ext cx="12191999" cy="199111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66" y="1715328"/>
            <a:ext cx="10058400" cy="358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90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Vrednovanje</a:t>
            </a:r>
            <a:endParaRPr lang="en-US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>
                <a:latin typeface="Segoe UI Semilight"/>
                <a:cs typeface="Segoe UI Semilight"/>
              </a:rPr>
              <a:t>Vrste vrednovanja</a:t>
            </a:r>
            <a:endParaRPr lang="hr-HR"/>
          </a:p>
          <a:p>
            <a:endParaRPr lang="hr-HR"/>
          </a:p>
          <a:p>
            <a:endParaRPr lang="hr-HR">
              <a:latin typeface="Segoe UI Semilight"/>
              <a:cs typeface="Segoe UI Semilight"/>
            </a:endParaRPr>
          </a:p>
          <a:p>
            <a:r>
              <a:rPr lang="hr-HR">
                <a:latin typeface="Segoe UI Semilight"/>
                <a:cs typeface="Segoe UI Semilight"/>
              </a:rPr>
              <a:t>Metode i tehnike vrednovanja</a:t>
            </a:r>
            <a:endParaRPr lang="hr-HR"/>
          </a:p>
          <a:p>
            <a:endParaRPr lang="hr-HR"/>
          </a:p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0872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Nastavna sredstva – nabava, upotreba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34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Kompetencije i zadovoljstvo učenika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73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79EA1-531A-44F1-AFAF-4B5046AFE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Segoe UI Semilight"/>
                <a:cs typeface="Segoe UI Semilight"/>
              </a:rPr>
              <a:t>Fotografije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70A8-AC31-43AA-BE78-01920BED0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912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3BF5F3-3CDA-4725-8D85-905D81506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Refleksija na provedenu aktivnost</a:t>
            </a:r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1A88D16-9C75-4FA2-B26F-A7A755273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922607"/>
              </p:ext>
            </p:extLst>
          </p:nvPr>
        </p:nvGraphicFramePr>
        <p:xfrm>
          <a:off x="590653" y="2133105"/>
          <a:ext cx="10788075" cy="288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6025">
                  <a:extLst>
                    <a:ext uri="{9D8B030D-6E8A-4147-A177-3AD203B41FA5}">
                      <a16:colId xmlns:a16="http://schemas.microsoft.com/office/drawing/2014/main" val="4067375519"/>
                    </a:ext>
                  </a:extLst>
                </a:gridCol>
                <a:gridCol w="3596025">
                  <a:extLst>
                    <a:ext uri="{9D8B030D-6E8A-4147-A177-3AD203B41FA5}">
                      <a16:colId xmlns:a16="http://schemas.microsoft.com/office/drawing/2014/main" val="2988909100"/>
                    </a:ext>
                  </a:extLst>
                </a:gridCol>
                <a:gridCol w="3596025">
                  <a:extLst>
                    <a:ext uri="{9D8B030D-6E8A-4147-A177-3AD203B41FA5}">
                      <a16:colId xmlns:a16="http://schemas.microsoft.com/office/drawing/2014/main" val="2995825592"/>
                    </a:ext>
                  </a:extLst>
                </a:gridCol>
              </a:tblGrid>
              <a:tr h="673861">
                <a:tc>
                  <a:txBody>
                    <a:bodyPr/>
                    <a:lstStyle/>
                    <a:p>
                      <a:r>
                        <a:rPr lang="en-GB" err="1"/>
                        <a:t>Prednosti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err="1"/>
                        <a:t>Izazovi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err="1"/>
                        <a:t>Prijedlozi</a:t>
                      </a:r>
                      <a:r>
                        <a:rPr lang="en-GB"/>
                        <a:t> za </a:t>
                      </a:r>
                      <a:r>
                        <a:rPr lang="en-GB" err="1"/>
                        <a:t>poboljšanje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5752192"/>
                  </a:ext>
                </a:extLst>
              </a:tr>
              <a:tr h="220937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0421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79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948B94-170E-4EC9-AC68-BBFB7841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Preporuke</a:t>
            </a:r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BD60711-B42F-45A0-9A8A-E959B53EC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hr-HR">
                <a:latin typeface="Segoe UI Semilight"/>
                <a:cs typeface="Segoe UI Semilight"/>
              </a:rPr>
              <a:t>Što biste preporučili kolegicama i kolegama?</a:t>
            </a:r>
            <a:endParaRPr lang="en-US"/>
          </a:p>
          <a:p>
            <a:pPr marL="0" indent="0">
              <a:buNone/>
            </a:pPr>
            <a:endParaRPr lang="hr-HR"/>
          </a:p>
          <a:p>
            <a:pPr marL="0" indent="0">
              <a:buNone/>
            </a:pPr>
            <a:endParaRPr lang="hr-HR"/>
          </a:p>
          <a:p>
            <a:endParaRPr lang="hr-H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6A5D2E-EA99-4FF9-A767-9BFD2B9FCC54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hr-HR" b="1">
              <a:solidFill>
                <a:schemeClr val="tx2"/>
              </a:solidFill>
              <a:latin typeface="Segoe U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3144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2495227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2" y="4866468"/>
            <a:ext cx="12191999" cy="199111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66" y="1715328"/>
            <a:ext cx="10058400" cy="358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74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Primjer dobre prakse</a:t>
            </a:r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15520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Tjedan kulturne raznolikosti</a:t>
            </a:r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Autor: Tina </a:t>
            </a:r>
            <a:r>
              <a:rPr lang="hr-HR" dirty="0" err="1">
                <a:latin typeface="Segoe UI Semilight"/>
                <a:cs typeface="Segoe UI Semilight"/>
              </a:rPr>
              <a:t>Mihelčić</a:t>
            </a:r>
            <a:r>
              <a:rPr lang="hr-HR" dirty="0">
                <a:latin typeface="Segoe UI Semilight"/>
                <a:cs typeface="Segoe UI Semilight"/>
              </a:rPr>
              <a:t> </a:t>
            </a:r>
            <a:r>
              <a:rPr lang="hr-HR" dirty="0" err="1">
                <a:latin typeface="Segoe UI Semilight"/>
                <a:cs typeface="Segoe UI Semilight"/>
              </a:rPr>
              <a:t>Sloković</a:t>
            </a:r>
            <a:r>
              <a:rPr lang="hr-HR" dirty="0">
                <a:latin typeface="Segoe UI Semilight"/>
                <a:cs typeface="Segoe UI Semilight"/>
              </a:rPr>
              <a:t>, Ana Milanović, </a:t>
            </a:r>
            <a:r>
              <a:rPr lang="hr-HR" dirty="0" err="1">
                <a:latin typeface="Segoe UI Semilight"/>
                <a:cs typeface="Segoe UI Semilight"/>
              </a:rPr>
              <a:t>Viviana</a:t>
            </a:r>
            <a:r>
              <a:rPr lang="hr-HR" dirty="0">
                <a:latin typeface="Segoe UI Semilight"/>
                <a:cs typeface="Segoe UI Semilight"/>
              </a:rPr>
              <a:t> Dobrila, Dubravka </a:t>
            </a:r>
            <a:r>
              <a:rPr lang="hr-HR" dirty="0" err="1">
                <a:latin typeface="Segoe UI Semilight"/>
                <a:cs typeface="Segoe UI Semilight"/>
              </a:rPr>
              <a:t>Ujčić</a:t>
            </a:r>
            <a:r>
              <a:rPr lang="hr-HR" dirty="0">
                <a:latin typeface="Segoe UI Semilight"/>
                <a:cs typeface="Segoe UI Semilight"/>
              </a:rPr>
              <a:t> Lukšić</a:t>
            </a:r>
            <a:endParaRPr lang="hr-HR" dirty="0"/>
          </a:p>
          <a:p>
            <a:r>
              <a:rPr lang="hr-HR" dirty="0">
                <a:latin typeface="Segoe UI Semilight"/>
                <a:cs typeface="Segoe UI Semilight"/>
              </a:rPr>
              <a:t>Škola: OŠ Vladimira Nazora </a:t>
            </a:r>
            <a:r>
              <a:rPr lang="hr-HR" dirty="0" err="1">
                <a:latin typeface="Segoe UI Semilight"/>
                <a:cs typeface="Segoe UI Semilight"/>
              </a:rPr>
              <a:t>Potpićan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6009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Aktivnost</a:t>
            </a:r>
            <a:endParaRPr lang="en-US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Ishod aktivnosti:  </a:t>
            </a:r>
            <a:endParaRPr lang="hr-HR" dirty="0"/>
          </a:p>
          <a:p>
            <a:pPr lvl="1"/>
            <a:r>
              <a:rPr lang="hr-HR" altLang="sr-Latn-RS" dirty="0"/>
              <a:t>učenik istražuje, uočava, proučava, prepoznaje i uspoređuje osnovne činjenice i obilježja drugih kultura u odnosu na vlastitu</a:t>
            </a:r>
            <a:endParaRPr lang="hr-HR" dirty="0"/>
          </a:p>
          <a:p>
            <a:r>
              <a:rPr lang="hr-HR" dirty="0">
                <a:latin typeface="Segoe UI Semilight"/>
                <a:cs typeface="Segoe UI Semilight"/>
              </a:rPr>
              <a:t>Povezanost s drugim nastavnim predmetima i </a:t>
            </a:r>
            <a:r>
              <a:rPr lang="hr-HR" dirty="0" err="1">
                <a:latin typeface="Segoe UI Semilight"/>
                <a:cs typeface="Segoe UI Semilight"/>
              </a:rPr>
              <a:t>međupredmetnim</a:t>
            </a:r>
            <a:r>
              <a:rPr lang="hr-HR" dirty="0">
                <a:latin typeface="Segoe UI Semilight"/>
                <a:cs typeface="Segoe UI Semilight"/>
              </a:rPr>
              <a:t> temama:</a:t>
            </a:r>
          </a:p>
          <a:p>
            <a:pPr lvl="1"/>
            <a:r>
              <a:rPr lang="hr-HR" dirty="0"/>
              <a:t>Matematika, Tehnička kultura, Priroda, Biologija, Povijest, Održivi razvoj, Osobni i socijalni razvoj, Učiti kako učiti, IKT, Zdravlje, GOO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39649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hr-HR" sz="4400" dirty="0"/>
              <a:t>Primjeri dobre prakse provedbe kurikuluma tehničke kulture 5. razreda u školskoj godini 2019./2020</a:t>
            </a:r>
            <a:endParaRPr lang="en-US" sz="4400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subTitle" idx="1"/>
          </p:nvPr>
        </p:nvSpPr>
        <p:spPr>
          <a:xfrm>
            <a:off x="1524000" y="4573666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hr-HR" sz="2400" dirty="0">
                <a:latin typeface="Segoe UI Semilight"/>
                <a:cs typeface="Segoe UI Semilight"/>
              </a:rPr>
              <a:t>Predavač: Tina </a:t>
            </a:r>
            <a:r>
              <a:rPr lang="hr-HR" sz="2400" dirty="0" err="1">
                <a:latin typeface="Segoe UI Semilight"/>
                <a:cs typeface="Segoe UI Semilight"/>
              </a:rPr>
              <a:t>Mihelčić</a:t>
            </a:r>
            <a:r>
              <a:rPr lang="hr-HR" sz="2400" dirty="0">
                <a:latin typeface="Segoe UI Semilight"/>
                <a:cs typeface="Segoe UI Semilight"/>
              </a:rPr>
              <a:t> </a:t>
            </a:r>
            <a:r>
              <a:rPr lang="hr-HR" sz="2400" dirty="0" err="1">
                <a:latin typeface="Segoe UI Semilight"/>
                <a:cs typeface="Segoe UI Semilight"/>
              </a:rPr>
              <a:t>Sloković</a:t>
            </a:r>
            <a:endParaRPr lang="hr-HR" sz="2400" dirty="0"/>
          </a:p>
          <a:p>
            <a:pPr algn="l"/>
            <a:r>
              <a:rPr lang="hr-HR" sz="2400" dirty="0">
                <a:latin typeface="Segoe UI Semilight"/>
                <a:cs typeface="Segoe UI Semilight"/>
              </a:rPr>
              <a:t>Kraljevica, 9.</a:t>
            </a:r>
            <a:r>
              <a:rPr lang="pl-PL" sz="2400" dirty="0">
                <a:latin typeface="Segoe UI Semilight"/>
                <a:cs typeface="Segoe UI Semilight"/>
              </a:rPr>
              <a:t> </a:t>
            </a:r>
            <a:r>
              <a:rPr lang="pl-PL" sz="2400" dirty="0"/>
              <a:t>srpanj 2020.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2410487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60376-3A29-4769-9E1C-C0ADEAB7D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Segoe UI Semilight"/>
                <a:cs typeface="Segoe UI Semilight"/>
              </a:rPr>
              <a:t>Opis</a:t>
            </a:r>
            <a:r>
              <a:rPr lang="en-US" dirty="0">
                <a:latin typeface="Segoe UI Semilight"/>
                <a:cs typeface="Segoe UI Semilight"/>
              </a:rPr>
              <a:t> </a:t>
            </a:r>
            <a:r>
              <a:rPr lang="en-US" dirty="0" err="1">
                <a:latin typeface="Segoe UI Semilight"/>
                <a:cs typeface="Segoe UI Semilight"/>
              </a:rPr>
              <a:t>aktivnosti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CF745-6BD2-4F22-A26E-EC352B0F6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718" y="1564611"/>
            <a:ext cx="10541193" cy="387238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lvl="1"/>
            <a:r>
              <a:rPr lang="hr-HR" dirty="0">
                <a:latin typeface="Segoe UI Semilight"/>
                <a:cs typeface="Segoe UI Semilight"/>
              </a:rPr>
              <a:t>Istraživanje o domorocima/doseljenicima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Snimanje video uratka (uređivanje)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Usporedba površine rančeva Australije i površina županija RH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Usporedba udaljenosti među većim gradovima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Istraživanje o biološkoj i životinjskoj raznolikost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Istraživanje o izumima patentiranih u Australiji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Istraživanje o učenje na daljinu (</a:t>
            </a:r>
            <a:r>
              <a:rPr lang="hr-HR" dirty="0" err="1">
                <a:latin typeface="Segoe UI Semilight"/>
                <a:cs typeface="Segoe UI Semilight"/>
              </a:rPr>
              <a:t>School</a:t>
            </a:r>
            <a:r>
              <a:rPr lang="hr-HR" dirty="0">
                <a:latin typeface="Segoe UI Semilight"/>
                <a:cs typeface="Segoe UI Semilight"/>
              </a:rPr>
              <a:t> </a:t>
            </a:r>
            <a:r>
              <a:rPr lang="hr-HR" dirty="0" err="1">
                <a:latin typeface="Segoe UI Semilight"/>
                <a:cs typeface="Segoe UI Semilight"/>
              </a:rPr>
              <a:t>of</a:t>
            </a:r>
            <a:r>
              <a:rPr lang="hr-HR" dirty="0">
                <a:latin typeface="Segoe UI Semilight"/>
                <a:cs typeface="Segoe UI Semilight"/>
              </a:rPr>
              <a:t> </a:t>
            </a:r>
            <a:r>
              <a:rPr lang="hr-HR" dirty="0" err="1">
                <a:latin typeface="Segoe UI Semilight"/>
                <a:cs typeface="Segoe UI Semilight"/>
              </a:rPr>
              <a:t>the</a:t>
            </a:r>
            <a:r>
              <a:rPr lang="hr-HR" dirty="0">
                <a:latin typeface="Segoe UI Semilight"/>
                <a:cs typeface="Segoe UI Semilight"/>
              </a:rPr>
              <a:t> Air)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Izrada modela alata i izuma</a:t>
            </a: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Usporedba standardnog engleskog jezika i australskog </a:t>
            </a:r>
            <a:r>
              <a:rPr lang="hr-HR" dirty="0" err="1">
                <a:latin typeface="Segoe UI Semilight"/>
                <a:cs typeface="Segoe UI Semilight"/>
              </a:rPr>
              <a:t>slanga</a:t>
            </a:r>
            <a:endParaRPr lang="hr-HR" dirty="0">
              <a:latin typeface="Segoe UI Semilight"/>
              <a:cs typeface="Segoe UI Semilight"/>
            </a:endParaRPr>
          </a:p>
          <a:p>
            <a:pPr lvl="1"/>
            <a:r>
              <a:rPr lang="hr-HR" dirty="0">
                <a:latin typeface="Segoe UI Semilight"/>
                <a:cs typeface="Segoe UI Semilight"/>
              </a:rPr>
              <a:t>Prezentacija i izložba uradaka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972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Segoe UI Semilight"/>
                <a:cs typeface="Segoe UI Semilight"/>
              </a:rPr>
              <a:t>Opis</a:t>
            </a:r>
            <a:r>
              <a:rPr lang="en-US" dirty="0">
                <a:latin typeface="Segoe UI Semilight"/>
                <a:cs typeface="Segoe UI Semilight"/>
              </a:rPr>
              <a:t> </a:t>
            </a:r>
            <a:r>
              <a:rPr lang="en-US" dirty="0" err="1">
                <a:latin typeface="Segoe UI Semilight"/>
                <a:cs typeface="Segoe UI Semilight"/>
              </a:rPr>
              <a:t>aktivnosti</a:t>
            </a:r>
            <a:r>
              <a:rPr lang="hr-HR" dirty="0">
                <a:latin typeface="Segoe UI Semilight"/>
                <a:cs typeface="Segoe UI Semilight"/>
              </a:rPr>
              <a:t>-tehnička kultura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Istraživanje vezano uz:</a:t>
            </a:r>
          </a:p>
          <a:p>
            <a:pPr lvl="1"/>
            <a:r>
              <a:rPr lang="hr-HR" dirty="0"/>
              <a:t>Drvo, vrste drva i alate za obradu drva</a:t>
            </a:r>
          </a:p>
          <a:p>
            <a:pPr lvl="1"/>
            <a:r>
              <a:rPr lang="hr-HR" dirty="0"/>
              <a:t>Graditeljstvo – materijali</a:t>
            </a:r>
          </a:p>
          <a:p>
            <a:pPr lvl="1"/>
            <a:r>
              <a:rPr lang="hr-HR" dirty="0"/>
              <a:t>Energija </a:t>
            </a:r>
          </a:p>
          <a:p>
            <a:pPr lvl="1"/>
            <a:r>
              <a:rPr lang="hr-HR" dirty="0"/>
              <a:t>Materijali</a:t>
            </a:r>
          </a:p>
          <a:p>
            <a:pPr lvl="1"/>
            <a:r>
              <a:rPr lang="hr-HR" dirty="0"/>
              <a:t>Povezivanje na Internet</a:t>
            </a:r>
          </a:p>
          <a:p>
            <a:pPr lvl="1"/>
            <a:r>
              <a:rPr lang="hr-HR" dirty="0"/>
              <a:t>Učenje na daljinu</a:t>
            </a:r>
          </a:p>
          <a:p>
            <a:pPr lvl="1"/>
            <a:r>
              <a:rPr lang="hr-HR" dirty="0"/>
              <a:t>Izrada, uređivanje i prezentiranje video uratka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149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Korišteni digitalni alati</a:t>
            </a:r>
            <a:endParaRPr lang="en-US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 err="1">
                <a:latin typeface="Segoe UI Semilight"/>
                <a:cs typeface="Segoe UI Semilight"/>
              </a:rPr>
              <a:t>Teams</a:t>
            </a:r>
            <a:r>
              <a:rPr lang="hr-HR" dirty="0">
                <a:latin typeface="Segoe UI Semilight"/>
                <a:cs typeface="Segoe UI Semilight"/>
              </a:rPr>
              <a:t> – online predstavljanje tima</a:t>
            </a:r>
          </a:p>
          <a:p>
            <a:r>
              <a:rPr lang="hr-HR" dirty="0" err="1">
                <a:latin typeface="Segoe UI Semilight"/>
                <a:cs typeface="Segoe UI Semilight"/>
              </a:rPr>
              <a:t>Edpuzzle</a:t>
            </a:r>
            <a:r>
              <a:rPr lang="hr-HR" dirty="0">
                <a:latin typeface="Segoe UI Semilight"/>
                <a:cs typeface="Segoe UI Semilight"/>
              </a:rPr>
              <a:t> – oblikovanje video uratka – </a:t>
            </a:r>
            <a:r>
              <a:rPr lang="en-US" dirty="0">
                <a:hlinkClick r:id="rId2"/>
              </a:rPr>
              <a:t>https://edpuzzle.com/media/5cff74a719f39b40afa16586</a:t>
            </a:r>
            <a:endParaRPr lang="hr-HR" dirty="0"/>
          </a:p>
          <a:p>
            <a:r>
              <a:rPr lang="hr-HR" dirty="0" err="1"/>
              <a:t>Kahoot</a:t>
            </a:r>
            <a:r>
              <a:rPr lang="hr-HR" dirty="0"/>
              <a:t> – kviz - </a:t>
            </a:r>
            <a:r>
              <a:rPr lang="en-US" dirty="0">
                <a:hlinkClick r:id="rId3"/>
              </a:rPr>
              <a:t>https://create.kahoot.it/details/australija/3530dd1e-671b-4d13-b980-2f79f6291963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03020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4" t="9987" r="14925"/>
          <a:stretch/>
        </p:blipFill>
        <p:spPr>
          <a:xfrm>
            <a:off x="109182" y="3179928"/>
            <a:ext cx="5183936" cy="286603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34" y="0"/>
            <a:ext cx="5164666" cy="317992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17336" r="9089"/>
          <a:stretch/>
        </p:blipFill>
        <p:spPr>
          <a:xfrm>
            <a:off x="109182" y="0"/>
            <a:ext cx="6805418" cy="31799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9" t="26738" r="14519"/>
          <a:stretch/>
        </p:blipFill>
        <p:spPr>
          <a:xfrm>
            <a:off x="5296499" y="3179928"/>
            <a:ext cx="6892120" cy="286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70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543" y="0"/>
            <a:ext cx="3510887" cy="4681182"/>
          </a:xfr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246" y="0"/>
            <a:ext cx="3795245" cy="48995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2" r="13567" b="30940"/>
          <a:stretch/>
        </p:blipFill>
        <p:spPr>
          <a:xfrm>
            <a:off x="0" y="0"/>
            <a:ext cx="4735773" cy="45174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3" t="23564" r="23474" b="14911"/>
          <a:stretch/>
        </p:blipFill>
        <p:spPr>
          <a:xfrm>
            <a:off x="8791727" y="4000759"/>
            <a:ext cx="3196518" cy="179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24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Vrednovanje</a:t>
            </a:r>
            <a:endParaRPr lang="en-US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Vrste vrednovanja</a:t>
            </a:r>
            <a:endParaRPr lang="hr-HR" dirty="0"/>
          </a:p>
          <a:p>
            <a:pPr lvl="1"/>
            <a:r>
              <a:rPr lang="hr-HR" dirty="0"/>
              <a:t>Za učenje - </a:t>
            </a:r>
            <a:r>
              <a:rPr lang="hr-HR" dirty="0" err="1"/>
              <a:t>Kahoot</a:t>
            </a:r>
            <a:endParaRPr lang="hr-HR" dirty="0"/>
          </a:p>
          <a:p>
            <a:pPr marL="0" indent="0">
              <a:buNone/>
            </a:pPr>
            <a:endParaRPr lang="hr-HR" dirty="0">
              <a:latin typeface="Segoe UI Semilight"/>
              <a:cs typeface="Segoe UI Semilight"/>
            </a:endParaRPr>
          </a:p>
          <a:p>
            <a:r>
              <a:rPr lang="hr-HR" dirty="0">
                <a:latin typeface="Segoe UI Semilight"/>
                <a:cs typeface="Segoe UI Semilight"/>
              </a:rPr>
              <a:t>Metode i tehnike vrednovanja</a:t>
            </a:r>
            <a:endParaRPr lang="hr-HR" dirty="0"/>
          </a:p>
          <a:p>
            <a:pPr lvl="1"/>
            <a:r>
              <a:rPr lang="hr-HR" dirty="0"/>
              <a:t>Vršnjačko vrednovanje</a:t>
            </a:r>
          </a:p>
          <a:p>
            <a:pPr lvl="1"/>
            <a:r>
              <a:rPr lang="hr-HR" dirty="0" err="1"/>
              <a:t>Samovrednovanje</a:t>
            </a:r>
            <a:endParaRPr lang="hr-HR" dirty="0"/>
          </a:p>
          <a:p>
            <a:pPr lvl="1"/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43343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3BF5F3-3CDA-4725-8D85-905D81506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Refleksija na provedenu aktivnost</a:t>
            </a:r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1A88D16-9C75-4FA2-B26F-A7A755273D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0653" y="2133105"/>
          <a:ext cx="10788075" cy="288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6025">
                  <a:extLst>
                    <a:ext uri="{9D8B030D-6E8A-4147-A177-3AD203B41FA5}">
                      <a16:colId xmlns:a16="http://schemas.microsoft.com/office/drawing/2014/main" val="4067375519"/>
                    </a:ext>
                  </a:extLst>
                </a:gridCol>
                <a:gridCol w="3596025">
                  <a:extLst>
                    <a:ext uri="{9D8B030D-6E8A-4147-A177-3AD203B41FA5}">
                      <a16:colId xmlns:a16="http://schemas.microsoft.com/office/drawing/2014/main" val="2988909100"/>
                    </a:ext>
                  </a:extLst>
                </a:gridCol>
                <a:gridCol w="3596025">
                  <a:extLst>
                    <a:ext uri="{9D8B030D-6E8A-4147-A177-3AD203B41FA5}">
                      <a16:colId xmlns:a16="http://schemas.microsoft.com/office/drawing/2014/main" val="2995825592"/>
                    </a:ext>
                  </a:extLst>
                </a:gridCol>
              </a:tblGrid>
              <a:tr h="673861">
                <a:tc>
                  <a:txBody>
                    <a:bodyPr/>
                    <a:lstStyle/>
                    <a:p>
                      <a:r>
                        <a:rPr lang="en-GB" dirty="0" err="1"/>
                        <a:t>Prednosti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err="1"/>
                        <a:t>Izazovi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err="1"/>
                        <a:t>Prijedlozi</a:t>
                      </a:r>
                      <a:r>
                        <a:rPr lang="en-GB"/>
                        <a:t> za </a:t>
                      </a:r>
                      <a:r>
                        <a:rPr lang="en-GB" err="1"/>
                        <a:t>poboljšanje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5752192"/>
                  </a:ext>
                </a:extLst>
              </a:tr>
              <a:tr h="2209377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hr-HR" dirty="0"/>
                        <a:t>Suradnja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dirty="0"/>
                        <a:t>Vršnjačko podučavanje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- Planiranje i provedba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- Smanjiti aktivnosti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0421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21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948B94-170E-4EC9-AC68-BBFB7841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Preporuke</a:t>
            </a:r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BD60711-B42F-45A0-9A8A-E959B53EC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hr-HR" dirty="0">
                <a:latin typeface="Segoe UI Semilight"/>
                <a:cs typeface="Segoe UI Semilight"/>
              </a:rPr>
              <a:t>Što biste preporučili kolegicama i kolegama?</a:t>
            </a:r>
            <a:endParaRPr lang="en-US" dirty="0"/>
          </a:p>
          <a:p>
            <a:pPr marL="0" indent="0">
              <a:buNone/>
            </a:pPr>
            <a:endParaRPr lang="hr-HR" dirty="0"/>
          </a:p>
          <a:p>
            <a:pPr>
              <a:buFontTx/>
              <a:buChar char="-"/>
            </a:pPr>
            <a:r>
              <a:rPr lang="hr-HR" dirty="0"/>
              <a:t>Mogućnost integriranja u predmetni kurikulum</a:t>
            </a:r>
          </a:p>
          <a:p>
            <a:pPr>
              <a:buFontTx/>
              <a:buChar char="-"/>
            </a:pPr>
            <a:r>
              <a:rPr lang="hr-HR" dirty="0"/>
              <a:t>Mogućnost ostvarivanja ishoda na razini predmetnog kurikuluma</a:t>
            </a:r>
          </a:p>
          <a:p>
            <a:endParaRPr lang="hr-H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6A5D2E-EA99-4FF9-A767-9BFD2B9FCC54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hr-HR" b="1">
              <a:solidFill>
                <a:schemeClr val="tx2"/>
              </a:solidFill>
              <a:latin typeface="Segoe U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64549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2816"/>
            <a:ext cx="9698360" cy="3650918"/>
          </a:xfrm>
        </p:spPr>
        <p:txBody>
          <a:bodyPr>
            <a:noAutofit/>
          </a:bodyPr>
          <a:lstStyle/>
          <a:p>
            <a:pPr algn="ctr"/>
            <a:br>
              <a:rPr lang="hr-HR" sz="2800"/>
            </a:br>
            <a:r>
              <a:rPr lang="hr-HR" sz="2800"/>
              <a:t>Publikacija je izrađena u sklopu projekta „Podrška provedbi Cjelovite kurikularne reforme” koji sufinancira Europska unija </a:t>
            </a:r>
            <a:br>
              <a:rPr lang="hr-HR" sz="2800"/>
            </a:br>
            <a:r>
              <a:rPr lang="hr-HR" sz="2800"/>
              <a:t>iz Europskog socijalnog fonda. </a:t>
            </a:r>
            <a:br>
              <a:rPr lang="hr-HR" sz="2800"/>
            </a:br>
            <a:r>
              <a:rPr lang="hr-HR" sz="2800"/>
              <a:t>Nositelj projekta je Ministarstvo znanosti i obrazovanja. </a:t>
            </a:r>
            <a:br>
              <a:rPr lang="hr-HR" sz="2800"/>
            </a:br>
            <a:br>
              <a:rPr lang="hr-HR" sz="2800"/>
            </a:br>
            <a:r>
              <a:rPr lang="hr-HR" sz="2800"/>
              <a:t>Za sadržaj ove publikacije odgovorno je isključivo Ministarstvo znanosti i obrazovanja, publikacija ni na koji način ne odražava mišljenje Europske unije.</a:t>
            </a:r>
            <a:br>
              <a:rPr lang="hr-HR" sz="2800"/>
            </a:br>
            <a:br>
              <a:rPr lang="hr-HR" sz="2800"/>
            </a:br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27473716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908720"/>
            <a:ext cx="11537950" cy="4163099"/>
          </a:xfrm>
          <a:prstGeom prst="rect">
            <a:avLst/>
          </a:prstGeom>
        </p:spPr>
      </p:pic>
      <p:sp>
        <p:nvSpPr>
          <p:cNvPr id="2" name="TekstniOkvir 1"/>
          <p:cNvSpPr txBox="1"/>
          <p:nvPr/>
        </p:nvSpPr>
        <p:spPr>
          <a:xfrm>
            <a:off x="3332027" y="4653136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>
                <a:latin typeface="Segoe UI Semilight" panose="020B0402040204020203" pitchFamily="34" charset="0"/>
                <a:cs typeface="Segoe UI Semilight" panose="020B0402040204020203" pitchFamily="34" charset="0"/>
              </a:rPr>
              <a:t>skolazazivot.hr</a:t>
            </a:r>
          </a:p>
          <a:p>
            <a:pPr algn="ctr"/>
            <a:r>
              <a:rPr lang="hr-HR" sz="3600">
                <a:solidFill>
                  <a:srgbClr val="2E82A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kurikulum@mzo.hr</a:t>
            </a:r>
          </a:p>
        </p:txBody>
      </p:sp>
    </p:spTree>
    <p:extLst>
      <p:ext uri="{BB962C8B-B14F-4D97-AF65-F5344CB8AC3E}">
        <p14:creationId xmlns:p14="http://schemas.microsoft.com/office/powerpoint/2010/main" val="361449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Aktivnost</a:t>
            </a:r>
            <a:endParaRPr lang="en-US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Ishod aktivnosti: kvalitativna povratna informacija kroz izmjenu iskustava o provedbi novog kurikuluma u 5. razredu   </a:t>
            </a:r>
            <a:endParaRPr lang="hr-HR" dirty="0"/>
          </a:p>
          <a:p>
            <a:pPr marL="0" indent="0">
              <a:buNone/>
            </a:pP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55884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60376-3A29-4769-9E1C-C0ADEAB7D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Segoe UI Semilight"/>
                <a:cs typeface="Segoe UI Semilight"/>
              </a:rPr>
              <a:t>Opis </a:t>
            </a:r>
            <a:r>
              <a:rPr lang="en-US" err="1">
                <a:latin typeface="Segoe UI Semilight"/>
                <a:cs typeface="Segoe UI Semilight"/>
              </a:rPr>
              <a:t>aktivnosti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CF745-6BD2-4F22-A26E-EC352B0F6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0000" lnSpcReduction="20000"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Kurikulum – prednosti i nedostaci</a:t>
            </a:r>
          </a:p>
          <a:p>
            <a:r>
              <a:rPr lang="hr-HR" dirty="0">
                <a:latin typeface="Segoe UI Semilight"/>
                <a:cs typeface="Segoe UI Semilight"/>
              </a:rPr>
              <a:t>Planiranje i ostvarenost GIK- a</a:t>
            </a:r>
          </a:p>
          <a:p>
            <a:r>
              <a:rPr lang="hr-HR" dirty="0">
                <a:latin typeface="Segoe UI Semilight"/>
                <a:cs typeface="Segoe UI Semilight"/>
              </a:rPr>
              <a:t>Povezanost s drugim nastavnim predmetima i </a:t>
            </a:r>
            <a:r>
              <a:rPr lang="hr-HR" dirty="0" err="1">
                <a:latin typeface="Segoe UI Semilight"/>
                <a:cs typeface="Segoe UI Semilight"/>
              </a:rPr>
              <a:t>međupredmetnim</a:t>
            </a:r>
            <a:r>
              <a:rPr lang="hr-HR" dirty="0">
                <a:latin typeface="Segoe UI Semilight"/>
                <a:cs typeface="Segoe UI Semilight"/>
              </a:rPr>
              <a:t> temama </a:t>
            </a:r>
          </a:p>
          <a:p>
            <a:r>
              <a:rPr lang="hr-HR" dirty="0">
                <a:latin typeface="Segoe UI Semilight"/>
                <a:cs typeface="Segoe UI Semilight"/>
              </a:rPr>
              <a:t>Tematsko planiranje</a:t>
            </a:r>
          </a:p>
          <a:p>
            <a:r>
              <a:rPr lang="hr-HR" dirty="0">
                <a:latin typeface="Segoe UI Semilight"/>
                <a:cs typeface="Segoe UI Semilight"/>
              </a:rPr>
              <a:t>Oblici rada</a:t>
            </a:r>
          </a:p>
          <a:p>
            <a:r>
              <a:rPr lang="hr-HR" dirty="0">
                <a:latin typeface="Segoe UI Semilight"/>
                <a:cs typeface="Segoe UI Semilight"/>
              </a:rPr>
              <a:t>Metode poučavanja</a:t>
            </a:r>
          </a:p>
          <a:p>
            <a:r>
              <a:rPr lang="hr-HR" dirty="0">
                <a:latin typeface="Segoe UI Semilight"/>
                <a:cs typeface="Segoe UI Semilight"/>
              </a:rPr>
              <a:t>Korišteni digitalni alati</a:t>
            </a:r>
          </a:p>
          <a:p>
            <a:r>
              <a:rPr lang="hr-HR" dirty="0">
                <a:latin typeface="Segoe UI Semilight"/>
                <a:cs typeface="Segoe UI Semilight"/>
              </a:rPr>
              <a:t>Metode vrednovanja</a:t>
            </a:r>
          </a:p>
          <a:p>
            <a:r>
              <a:rPr lang="hr-HR" dirty="0">
                <a:latin typeface="Segoe UI Semilight"/>
                <a:cs typeface="Segoe UI Semilight"/>
              </a:rPr>
              <a:t>Nastavna sredstva – nabava, upotreba</a:t>
            </a:r>
          </a:p>
          <a:p>
            <a:r>
              <a:rPr lang="hr-HR" dirty="0">
                <a:latin typeface="Segoe UI Semilight"/>
                <a:cs typeface="Segoe UI Semilight"/>
              </a:rPr>
              <a:t>Kompetencije i zadovoljstvo učenika</a:t>
            </a:r>
          </a:p>
          <a:p>
            <a:r>
              <a:rPr lang="hr-HR" dirty="0">
                <a:latin typeface="Segoe UI Semilight"/>
                <a:cs typeface="Segoe UI Semilight"/>
              </a:rPr>
              <a:t>Izrada </a:t>
            </a:r>
            <a:r>
              <a:rPr lang="hr-HR" dirty="0" err="1">
                <a:latin typeface="Segoe UI Semilight"/>
                <a:cs typeface="Segoe UI Semilight"/>
              </a:rPr>
              <a:t>TeachMeet</a:t>
            </a:r>
            <a:r>
              <a:rPr lang="hr-HR" dirty="0">
                <a:latin typeface="Segoe UI Semilight"/>
                <a:cs typeface="Segoe UI Semilight"/>
              </a:rPr>
              <a:t> prezentacije – Primjer dobre prakse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230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Planiranje i ostvarenost GIK-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Povezanost s drugim nastavnim predmetima i </a:t>
            </a:r>
            <a:r>
              <a:rPr lang="hr-HR" dirty="0" err="1">
                <a:latin typeface="Segoe UI Semilight"/>
                <a:cs typeface="Segoe UI Semilight"/>
              </a:rPr>
              <a:t>međupredmetnim</a:t>
            </a:r>
            <a:r>
              <a:rPr lang="hr-HR" dirty="0">
                <a:latin typeface="Segoe UI Semilight"/>
                <a:cs typeface="Segoe UI Semilight"/>
              </a:rPr>
              <a:t> temama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1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Tematsko planiranje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28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Oblici rada i metode poučavanja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624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619B03-D040-4093-8122-29AB322B3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>
                <a:latin typeface="Segoe UI Semilight"/>
                <a:cs typeface="Segoe UI Semilight"/>
              </a:rPr>
              <a:t>Korišteni digitalni alati</a:t>
            </a:r>
            <a:endParaRPr lang="en-US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6D077E7-9E2F-435B-A50E-2B3CF52D0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Alat + kratak opis upotrebe alata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943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5D0F8A40C48740AA11C5DE0CA75C1C" ma:contentTypeVersion="8" ma:contentTypeDescription="Create a new document." ma:contentTypeScope="" ma:versionID="57df3f06dfea12b37244d42d8cbf373a">
  <xsd:schema xmlns:xsd="http://www.w3.org/2001/XMLSchema" xmlns:xs="http://www.w3.org/2001/XMLSchema" xmlns:p="http://schemas.microsoft.com/office/2006/metadata/properties" xmlns:ns2="462fbdde-bb78-49d8-90e6-381f92625215" xmlns:ns3="8f29a352-3e15-43ab-a6e8-3100a4a45a1e" targetNamespace="http://schemas.microsoft.com/office/2006/metadata/properties" ma:root="true" ma:fieldsID="c9b52adaeeef3dee9b84b78be461e42c" ns2:_="" ns3:_="">
    <xsd:import namespace="462fbdde-bb78-49d8-90e6-381f92625215"/>
    <xsd:import namespace="8f29a352-3e15-43ab-a6e8-3100a4a45a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2fbdde-bb78-49d8-90e6-381f926252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29a352-3e15-43ab-a6e8-3100a4a45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5C5740-FCF3-4507-908F-7D87D99EF5F1}">
  <ds:schemaRefs>
    <ds:schemaRef ds:uri="462fbdde-bb78-49d8-90e6-381f92625215"/>
    <ds:schemaRef ds:uri="8f29a352-3e15-43ab-a6e8-3100a4a45a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058DED4-3CAA-4A68-A190-771F3890116E}">
  <ds:schemaRefs>
    <ds:schemaRef ds:uri="http://www.w3.org/XML/1998/namespace"/>
    <ds:schemaRef ds:uri="8f29a352-3e15-43ab-a6e8-3100a4a45a1e"/>
    <ds:schemaRef ds:uri="http://purl.org/dc/dcmitype/"/>
    <ds:schemaRef ds:uri="http://schemas.microsoft.com/office/2006/documentManagement/types"/>
    <ds:schemaRef ds:uri="http://purl.org/dc/elements/1.1/"/>
    <ds:schemaRef ds:uri="462fbdde-bb78-49d8-90e6-381f92625215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86D3E68-3810-48E9-B8BA-912FC2639B4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457</Words>
  <Application>Microsoft Office PowerPoint</Application>
  <PresentationFormat>Široki zaslon</PresentationFormat>
  <Paragraphs>107</Paragraphs>
  <Slides>29</Slides>
  <Notes>8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29</vt:i4>
      </vt:variant>
    </vt:vector>
  </HeadingPairs>
  <TitlesOfParts>
    <vt:vector size="35" baseType="lpstr">
      <vt:lpstr>Arial</vt:lpstr>
      <vt:lpstr>Calibri</vt:lpstr>
      <vt:lpstr>Segoe UI</vt:lpstr>
      <vt:lpstr>Segoe UI Semilight</vt:lpstr>
      <vt:lpstr>Wingdings</vt:lpstr>
      <vt:lpstr>Office Theme</vt:lpstr>
      <vt:lpstr>PowerPoint prezentacija</vt:lpstr>
      <vt:lpstr>Primjeri dobre prakse provedbe kurikuluma tehničke kulture 5. razreda u školskoj godini 2019./2020</vt:lpstr>
      <vt:lpstr>Aktivnost</vt:lpstr>
      <vt:lpstr>Opis aktivnosti</vt:lpstr>
      <vt:lpstr>Planiranje i ostvarenost GIK- a</vt:lpstr>
      <vt:lpstr>Povezanost s drugim nastavnim predmetima i međupredmetnim temama </vt:lpstr>
      <vt:lpstr>Tematsko planiranje</vt:lpstr>
      <vt:lpstr>Oblici rada i metode poučavanja</vt:lpstr>
      <vt:lpstr>Korišteni digitalni alati</vt:lpstr>
      <vt:lpstr>Vrednovanje</vt:lpstr>
      <vt:lpstr>Nastavna sredstva – nabava, upotreba</vt:lpstr>
      <vt:lpstr>Kompetencije i zadovoljstvo učenika</vt:lpstr>
      <vt:lpstr>Fotografije</vt:lpstr>
      <vt:lpstr>Refleksija na provedenu aktivnost</vt:lpstr>
      <vt:lpstr>Preporuke</vt:lpstr>
      <vt:lpstr>PowerPoint prezentacija</vt:lpstr>
      <vt:lpstr>Primjer dobre prakse</vt:lpstr>
      <vt:lpstr>Tjedan kulturne raznolikosti</vt:lpstr>
      <vt:lpstr>Aktivnost</vt:lpstr>
      <vt:lpstr>Opis aktivnosti</vt:lpstr>
      <vt:lpstr>Opis aktivnosti-tehnička kultura</vt:lpstr>
      <vt:lpstr>Korišteni digitalni alati</vt:lpstr>
      <vt:lpstr>PowerPoint prezentacija</vt:lpstr>
      <vt:lpstr>PowerPoint prezentacija</vt:lpstr>
      <vt:lpstr>Vrednovanje</vt:lpstr>
      <vt:lpstr>Refleksija na provedenu aktivnost</vt:lpstr>
      <vt:lpstr>Preporuke</vt:lpstr>
      <vt:lpstr> Publikacija je izrađena u sklopu projekta „Podrška provedbi Cjelovite kurikularne reforme” koji sufinancira Europska unija  iz Europskog socijalnog fonda.  Nositelj projekta je Ministarstvo znanosti i obrazovanja.   Za sadržaj ove publikacije odgovorno je isključivo Ministarstvo znanosti i obrazovanja, publikacija ni na koji način ne odražava mišljenje Europske unije.  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VAŽNOST RUBRIKA U PROCESU UČENJA I POUČAVANJA</dc:title>
  <dc:creator>Snjezana Pavic</dc:creator>
  <cp:lastModifiedBy>Svjetlana Urbanek</cp:lastModifiedBy>
  <cp:revision>9</cp:revision>
  <dcterms:created xsi:type="dcterms:W3CDTF">2019-02-23T18:10:40Z</dcterms:created>
  <dcterms:modified xsi:type="dcterms:W3CDTF">2020-07-14T06:47:40Z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0x010100CC5D0F8A40C48740AA11C5DE0CA75C1C</vt:lpwstr>
  </property>
  <property fmtid="{D5CDD505-2E9C-101B-9397-08002B2CF9AE}" pid="3" name="AuthorIds_UIVersion_512">
    <vt:lpwstr>22</vt:lpwstr>
  </property>
  <property fmtid="{D5CDD505-2E9C-101B-9397-08002B2CF9AE}" pid="4" name="AuthorIds_UIVersion_1024">
    <vt:lpwstr>115</vt:lpwstr>
  </property>
  <property fmtid="{D5CDD505-2E9C-101B-9397-08002B2CF9AE}" pid="5" name="AuthorIds_UIVersion_1536">
    <vt:lpwstr>15,90</vt:lpwstr>
  </property>
  <property fmtid="{D5CDD505-2E9C-101B-9397-08002B2CF9AE}" pid="6" name="AuthorIds_UIVersion_2048">
    <vt:lpwstr>15</vt:lpwstr>
  </property>
  <property fmtid="{D5CDD505-2E9C-101B-9397-08002B2CF9AE}" pid="7" name="AuthorIds_UIVersion_2560">
    <vt:lpwstr>90</vt:lpwstr>
  </property>
  <property fmtid="{D5CDD505-2E9C-101B-9397-08002B2CF9AE}" pid="8" name="AuthorIds_UIVersion_3072">
    <vt:lpwstr>123,17</vt:lpwstr>
  </property>
  <property fmtid="{D5CDD505-2E9C-101B-9397-08002B2CF9AE}" pid="9" name="AuthorIds_UIVersion_4608">
    <vt:lpwstr>75</vt:lpwstr>
  </property>
  <property fmtid="{D5CDD505-2E9C-101B-9397-08002B2CF9AE}" pid="10" name="AuthorIds_UIVersion_5120">
    <vt:lpwstr>90</vt:lpwstr>
  </property>
  <property fmtid="{D5CDD505-2E9C-101B-9397-08002B2CF9AE}" pid="11" name="AuthorIds_UIVersion_8192">
    <vt:lpwstr>90</vt:lpwstr>
  </property>
  <property fmtid="{D5CDD505-2E9C-101B-9397-08002B2CF9AE}" pid="12" name="AuthorIds_UIVersion_11264">
    <vt:lpwstr>90,84</vt:lpwstr>
  </property>
  <property fmtid="{D5CDD505-2E9C-101B-9397-08002B2CF9AE}" pid="13" name="AuthorIds_UIVersion_11776">
    <vt:lpwstr>90</vt:lpwstr>
  </property>
  <property fmtid="{D5CDD505-2E9C-101B-9397-08002B2CF9AE}" pid="14" name="AuthorIds_UIVersion_12288">
    <vt:lpwstr>90</vt:lpwstr>
  </property>
  <property fmtid="{D5CDD505-2E9C-101B-9397-08002B2CF9AE}" pid="15" name="AuthorIds_UIVersion_12800">
    <vt:lpwstr>78</vt:lpwstr>
  </property>
  <property fmtid="{D5CDD505-2E9C-101B-9397-08002B2CF9AE}" pid="16" name="AuthorIds_UIVersion_14848">
    <vt:lpwstr>29</vt:lpwstr>
  </property>
</Properties>
</file>