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7" r:id="rId5"/>
  </p:sldMasterIdLst>
  <p:notesMasterIdLst>
    <p:notesMasterId r:id="rId12"/>
  </p:notesMasterIdLst>
  <p:handoutMasterIdLst>
    <p:handoutMasterId r:id="rId13"/>
  </p:handoutMasterIdLst>
  <p:sldIdLst>
    <p:sldId id="310" r:id="rId6"/>
    <p:sldId id="284" r:id="rId7"/>
    <p:sldId id="285" r:id="rId8"/>
    <p:sldId id="311" r:id="rId9"/>
    <p:sldId id="312" r:id="rId10"/>
    <p:sldId id="313" r:id="rId11"/>
  </p:sldIdLst>
  <p:sldSz cx="9144000" cy="6858000" type="screen4x3"/>
  <p:notesSz cx="6858000" cy="9144000"/>
  <p:defaultTextStyle>
    <a:defPPr>
      <a:defRPr lang="hr-H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til 2 - Isticanj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286" autoAdjust="0"/>
  </p:normalViewPr>
  <p:slideViewPr>
    <p:cSldViewPr snapToGrid="0">
      <p:cViewPr varScale="1">
        <p:scale>
          <a:sx n="81" d="100"/>
          <a:sy n="81" d="100"/>
        </p:scale>
        <p:origin x="1526" y="7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handoutMaster" Target="handoutMasters/handout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vjetlana Urbanek" userId="S::svjetlana.urbanek@ucitelji.hr::da0d1c2a-d931-49c8-83bd-8501a32f9759" providerId="AD" clId="Web-{8174A46B-E45F-0EA4-2FC5-3DAF85A01BD7}"/>
    <pc:docChg chg="modSld">
      <pc:chgData name="Svjetlana Urbanek" userId="S::svjetlana.urbanek@ucitelji.hr::da0d1c2a-d931-49c8-83bd-8501a32f9759" providerId="AD" clId="Web-{8174A46B-E45F-0EA4-2FC5-3DAF85A01BD7}" dt="2019-06-20T14:53:40.365" v="49"/>
      <pc:docMkLst>
        <pc:docMk/>
      </pc:docMkLst>
      <pc:sldChg chg="modSp">
        <pc:chgData name="Svjetlana Urbanek" userId="S::svjetlana.urbanek@ucitelji.hr::da0d1c2a-d931-49c8-83bd-8501a32f9759" providerId="AD" clId="Web-{8174A46B-E45F-0EA4-2FC5-3DAF85A01BD7}" dt="2019-06-20T14:53:40.365" v="49"/>
        <pc:sldMkLst>
          <pc:docMk/>
          <pc:sldMk cId="1257596455" sldId="309"/>
        </pc:sldMkLst>
        <pc:graphicFrameChg chg="mod modGraphic">
          <ac:chgData name="Svjetlana Urbanek" userId="S::svjetlana.urbanek@ucitelji.hr::da0d1c2a-d931-49c8-83bd-8501a32f9759" providerId="AD" clId="Web-{8174A46B-E45F-0EA4-2FC5-3DAF85A01BD7}" dt="2019-06-20T14:53:40.365" v="49"/>
          <ac:graphicFrameMkLst>
            <pc:docMk/>
            <pc:sldMk cId="1257596455" sldId="309"/>
            <ac:graphicFrameMk id="4" creationId="{00000000-0000-0000-0000-000000000000}"/>
          </ac:graphicFrameMkLst>
        </pc:graphicFrameChg>
      </pc:sldChg>
      <pc:sldChg chg="modSp">
        <pc:chgData name="Svjetlana Urbanek" userId="S::svjetlana.urbanek@ucitelji.hr::da0d1c2a-d931-49c8-83bd-8501a32f9759" providerId="AD" clId="Web-{8174A46B-E45F-0EA4-2FC5-3DAF85A01BD7}" dt="2019-06-20T14:49:55.162" v="24" actId="20577"/>
        <pc:sldMkLst>
          <pc:docMk/>
          <pc:sldMk cId="2635855677" sldId="310"/>
        </pc:sldMkLst>
        <pc:spChg chg="mod">
          <ac:chgData name="Svjetlana Urbanek" userId="S::svjetlana.urbanek@ucitelji.hr::da0d1c2a-d931-49c8-83bd-8501a32f9759" providerId="AD" clId="Web-{8174A46B-E45F-0EA4-2FC5-3DAF85A01BD7}" dt="2019-06-20T14:49:55.162" v="24" actId="20577"/>
          <ac:spMkLst>
            <pc:docMk/>
            <pc:sldMk cId="2635855677" sldId="310"/>
            <ac:spMk id="3" creationId="{00000000-0000-0000-0000-000000000000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sz="quarter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61F299-0744-4423-8C42-C78B26E7A5A6}" type="datetimeFigureOut">
              <a:rPr lang="hr-HR" smtClean="0"/>
              <a:t>6.7.2020.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212C4C-51CC-4FBA-8CE8-415E34C9836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675066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6986C6-9A34-4589-B661-5BC531046A65}" type="datetimeFigureOut">
              <a:rPr lang="hr-HR"/>
              <a:t>6.7.2020.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C02E50-F676-43B1-AF5E-A84EE39E7518}" type="slidenum">
              <a:rPr lang="hr-HR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22606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C02E50-F676-43B1-AF5E-A84EE39E7518}" type="slidenum">
              <a:rPr lang="hr-HR" smtClean="0"/>
              <a:t>2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076316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C02E50-F676-43B1-AF5E-A84EE39E7518}" type="slidenum">
              <a:rPr lang="hr-HR" smtClean="0"/>
              <a:t>3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405600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r-HR"/>
              <a:t>Kliknite da biste uredili stil podnaslova matrice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r-HR" alt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alt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5E51C-0A0C-46BB-9E7D-F29FA3C8EBF8}" type="slidenum">
              <a:rPr lang="hr-HR" altLang="sv-SE" smtClean="0"/>
              <a:pPr/>
              <a:t>‹#›</a:t>
            </a:fld>
            <a:endParaRPr lang="hr-HR" altLang="sv-SE"/>
          </a:p>
        </p:txBody>
      </p:sp>
    </p:spTree>
    <p:extLst>
      <p:ext uri="{BB962C8B-B14F-4D97-AF65-F5344CB8AC3E}">
        <p14:creationId xmlns:p14="http://schemas.microsoft.com/office/powerpoint/2010/main" val="1560585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slov i o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r-HR" alt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alt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836C1-EFD4-4117-B7A8-DAFD194E832A}" type="slidenum">
              <a:rPr lang="hr-HR" altLang="sv-SE" smtClean="0"/>
              <a:pPr/>
              <a:t>‹#›</a:t>
            </a:fld>
            <a:endParaRPr lang="hr-HR" altLang="sv-SE"/>
          </a:p>
        </p:txBody>
      </p:sp>
    </p:spTree>
    <p:extLst>
      <p:ext uri="{BB962C8B-B14F-4D97-AF65-F5344CB8AC3E}">
        <p14:creationId xmlns:p14="http://schemas.microsoft.com/office/powerpoint/2010/main" val="18879984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r-HR" alt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alt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836C1-EFD4-4117-B7A8-DAFD194E832A}" type="slidenum">
              <a:rPr lang="hr-HR" altLang="sv-SE" smtClean="0"/>
              <a:pPr/>
              <a:t>‹#›</a:t>
            </a:fld>
            <a:endParaRPr lang="hr-HR" altLang="sv-SE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967787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ica s naziv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r-HR" alt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alt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836C1-EFD4-4117-B7A8-DAFD194E832A}" type="slidenum">
              <a:rPr lang="hr-HR" altLang="sv-SE" smtClean="0"/>
              <a:pPr/>
              <a:t>‹#›</a:t>
            </a:fld>
            <a:endParaRPr lang="hr-HR" altLang="sv-SE"/>
          </a:p>
        </p:txBody>
      </p:sp>
    </p:spTree>
    <p:extLst>
      <p:ext uri="{BB962C8B-B14F-4D97-AF65-F5344CB8AC3E}">
        <p14:creationId xmlns:p14="http://schemas.microsoft.com/office/powerpoint/2010/main" val="6773056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ica s nazivom cit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r-HR" alt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alt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836C1-EFD4-4117-B7A8-DAFD194E832A}" type="slidenum">
              <a:rPr lang="hr-HR" altLang="sv-SE" smtClean="0"/>
              <a:pPr/>
              <a:t>‹#›</a:t>
            </a:fld>
            <a:endParaRPr lang="hr-HR" altLang="sv-SE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816557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ili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r-HR" alt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alt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836C1-EFD4-4117-B7A8-DAFD194E832A}" type="slidenum">
              <a:rPr lang="hr-HR" altLang="sv-SE" smtClean="0"/>
              <a:pPr/>
              <a:t>‹#›</a:t>
            </a:fld>
            <a:endParaRPr lang="hr-HR" altLang="sv-SE"/>
          </a:p>
        </p:txBody>
      </p:sp>
    </p:spTree>
    <p:extLst>
      <p:ext uri="{BB962C8B-B14F-4D97-AF65-F5344CB8AC3E}">
        <p14:creationId xmlns:p14="http://schemas.microsoft.com/office/powerpoint/2010/main" val="20122664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r-HR" alt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alt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C6E1-6947-470A-B16B-AA7D766C8C9F}" type="slidenum">
              <a:rPr lang="hr-HR" altLang="sv-SE" smtClean="0"/>
              <a:pPr/>
              <a:t>‹#›</a:t>
            </a:fld>
            <a:endParaRPr lang="hr-HR" altLang="sv-SE"/>
          </a:p>
        </p:txBody>
      </p:sp>
    </p:spTree>
    <p:extLst>
      <p:ext uri="{BB962C8B-B14F-4D97-AF65-F5344CB8AC3E}">
        <p14:creationId xmlns:p14="http://schemas.microsoft.com/office/powerpoint/2010/main" val="4954097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r-HR" alt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alt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0E673-89C2-43D7-869D-939AFFDE4753}" type="slidenum">
              <a:rPr lang="hr-HR" altLang="sv-SE" smtClean="0"/>
              <a:pPr/>
              <a:t>‹#›</a:t>
            </a:fld>
            <a:endParaRPr lang="hr-HR" altLang="sv-SE"/>
          </a:p>
        </p:txBody>
      </p:sp>
    </p:spTree>
    <p:extLst>
      <p:ext uri="{BB962C8B-B14F-4D97-AF65-F5344CB8AC3E}">
        <p14:creationId xmlns:p14="http://schemas.microsoft.com/office/powerpoint/2010/main" val="21593214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9144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2404534"/>
            <a:ext cx="5825202" cy="1646302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4050834"/>
            <a:ext cx="5825202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r-HR"/>
              <a:t>Kliknite da biste uredili stil podnaslova matrice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</a:pPr>
            <a:fld id="{48A87A34-81AB-432B-8DAE-1953F412C126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Trebuchet MS" panose="020B0603020202020204"/>
              </a:rPr>
              <a:pPr defTabSz="342900" fontAlgn="auto">
                <a:spcBef>
                  <a:spcPts val="0"/>
                </a:spcBef>
                <a:spcAft>
                  <a:spcPts val="0"/>
                </a:spcAft>
              </a:pPr>
              <a:t>7/6/2020</a:t>
            </a:fld>
            <a:endParaRPr lang="en-US" dirty="0">
              <a:solidFill>
                <a:prstClr val="black">
                  <a:tint val="75000"/>
                </a:prstClr>
              </a:solidFill>
              <a:latin typeface="Trebuchet MS" panose="020B060302020202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>
                  <a:tint val="75000"/>
                </a:prstClr>
              </a:solidFill>
              <a:latin typeface="Trebuchet MS" panose="020B060302020202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</a:pPr>
            <a:fld id="{6D22F896-40B5-4ADD-8801-0D06FADFA095}" type="slidenum">
              <a:rPr lang="en-US" smtClean="0">
                <a:solidFill>
                  <a:srgbClr val="90C226"/>
                </a:solidFill>
                <a:latin typeface="Trebuchet MS" panose="020B0603020202020204"/>
              </a:rPr>
              <a:pPr defTabSz="3429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>
              <a:solidFill>
                <a:srgbClr val="90C226"/>
              </a:solidFill>
              <a:latin typeface="Trebuchet MS" panose="020B0603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2380305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700"/>
            </a:lvl1pPr>
          </a:lstStyle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</a:pPr>
            <a:fld id="{48A87A34-81AB-432B-8DAE-1953F412C126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Trebuchet MS" panose="020B0603020202020204"/>
              </a:rPr>
              <a:pPr defTabSz="342900" fontAlgn="auto">
                <a:spcBef>
                  <a:spcPts val="0"/>
                </a:spcBef>
                <a:spcAft>
                  <a:spcPts val="0"/>
                </a:spcAft>
              </a:pPr>
              <a:t>7/6/2020</a:t>
            </a:fld>
            <a:endParaRPr lang="en-US" dirty="0">
              <a:solidFill>
                <a:prstClr val="black">
                  <a:tint val="75000"/>
                </a:prstClr>
              </a:solidFill>
              <a:latin typeface="Trebuchet MS" panose="020B060302020202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>
                  <a:tint val="75000"/>
                </a:prstClr>
              </a:solidFill>
              <a:latin typeface="Trebuchet MS" panose="020B060302020202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</a:pPr>
            <a:fld id="{6D22F896-40B5-4ADD-8801-0D06FADFA095}" type="slidenum">
              <a:rPr lang="en-US" smtClean="0">
                <a:solidFill>
                  <a:srgbClr val="90C226"/>
                </a:solidFill>
                <a:latin typeface="Trebuchet MS" panose="020B0603020202020204"/>
              </a:rPr>
              <a:pPr defTabSz="3429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>
              <a:solidFill>
                <a:srgbClr val="90C226"/>
              </a:solidFill>
              <a:latin typeface="Trebuchet MS" panose="020B0603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1605376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700868"/>
            <a:ext cx="6447501" cy="1826581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8604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</a:pPr>
            <a:fld id="{48A87A34-81AB-432B-8DAE-1953F412C126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Trebuchet MS" panose="020B0603020202020204"/>
              </a:rPr>
              <a:pPr defTabSz="342900" fontAlgn="auto">
                <a:spcBef>
                  <a:spcPts val="0"/>
                </a:spcBef>
                <a:spcAft>
                  <a:spcPts val="0"/>
                </a:spcAft>
              </a:pPr>
              <a:t>7/6/2020</a:t>
            </a:fld>
            <a:endParaRPr lang="en-US" dirty="0">
              <a:solidFill>
                <a:prstClr val="black">
                  <a:tint val="75000"/>
                </a:prstClr>
              </a:solidFill>
              <a:latin typeface="Trebuchet MS" panose="020B060302020202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>
                  <a:tint val="75000"/>
                </a:prstClr>
              </a:solidFill>
              <a:latin typeface="Trebuchet MS" panose="020B060302020202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</a:pPr>
            <a:fld id="{6D22F896-40B5-4ADD-8801-0D06FADFA095}" type="slidenum">
              <a:rPr lang="en-US" smtClean="0">
                <a:solidFill>
                  <a:srgbClr val="90C226"/>
                </a:solidFill>
                <a:latin typeface="Trebuchet MS" panose="020B0603020202020204"/>
              </a:rPr>
              <a:pPr defTabSz="3429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>
              <a:solidFill>
                <a:srgbClr val="90C226"/>
              </a:solidFill>
              <a:latin typeface="Trebuchet MS" panose="020B0603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1114900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r-HR" alt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alt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935CD-1622-4F5A-A6C0-B0F1AA27FE44}" type="slidenum">
              <a:rPr lang="hr-HR" altLang="sv-SE" smtClean="0"/>
              <a:pPr/>
              <a:t>‹#›</a:t>
            </a:fld>
            <a:endParaRPr lang="hr-HR" altLang="sv-SE"/>
          </a:p>
        </p:txBody>
      </p:sp>
    </p:spTree>
    <p:extLst>
      <p:ext uri="{BB962C8B-B14F-4D97-AF65-F5344CB8AC3E}">
        <p14:creationId xmlns:p14="http://schemas.microsoft.com/office/powerpoint/2010/main" val="12888431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2160589"/>
            <a:ext cx="3138026" cy="3880772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2160590"/>
            <a:ext cx="3138026" cy="3880773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</a:pPr>
            <a:fld id="{48A87A34-81AB-432B-8DAE-1953F412C126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Trebuchet MS" panose="020B0603020202020204"/>
              </a:rPr>
              <a:pPr defTabSz="342900" fontAlgn="auto">
                <a:spcBef>
                  <a:spcPts val="0"/>
                </a:spcBef>
                <a:spcAft>
                  <a:spcPts val="0"/>
                </a:spcAft>
              </a:pPr>
              <a:t>7/6/2020</a:t>
            </a:fld>
            <a:endParaRPr lang="en-US" dirty="0">
              <a:solidFill>
                <a:prstClr val="black">
                  <a:tint val="75000"/>
                </a:prstClr>
              </a:solidFill>
              <a:latin typeface="Trebuchet MS" panose="020B0603020202020204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>
                  <a:tint val="75000"/>
                </a:prstClr>
              </a:solidFill>
              <a:latin typeface="Trebuchet MS" panose="020B0603020202020204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</a:pPr>
            <a:fld id="{6D22F896-40B5-4ADD-8801-0D06FADFA095}" type="slidenum">
              <a:rPr lang="en-US" smtClean="0">
                <a:solidFill>
                  <a:srgbClr val="90C226"/>
                </a:solidFill>
                <a:latin typeface="Trebuchet MS" panose="020B0603020202020204"/>
              </a:rPr>
              <a:pPr defTabSz="3429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>
              <a:solidFill>
                <a:srgbClr val="90C226"/>
              </a:solidFill>
              <a:latin typeface="Trebuchet MS" panose="020B0603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6873120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2160983"/>
            <a:ext cx="3139217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737246"/>
            <a:ext cx="3139217" cy="3304117"/>
          </a:xfrm>
        </p:spPr>
        <p:txBody>
          <a:bodyPr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2160983"/>
            <a:ext cx="3139214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737246"/>
            <a:ext cx="3139213" cy="3304117"/>
          </a:xfrm>
        </p:spPr>
        <p:txBody>
          <a:bodyPr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</a:pPr>
            <a:fld id="{48A87A34-81AB-432B-8DAE-1953F412C126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Trebuchet MS" panose="020B0603020202020204"/>
              </a:rPr>
              <a:pPr defTabSz="342900" fontAlgn="auto">
                <a:spcBef>
                  <a:spcPts val="0"/>
                </a:spcBef>
                <a:spcAft>
                  <a:spcPts val="0"/>
                </a:spcAft>
              </a:pPr>
              <a:t>7/6/2020</a:t>
            </a:fld>
            <a:endParaRPr lang="en-US" dirty="0">
              <a:solidFill>
                <a:prstClr val="black">
                  <a:tint val="75000"/>
                </a:prstClr>
              </a:solidFill>
              <a:latin typeface="Trebuchet MS" panose="020B0603020202020204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>
                  <a:tint val="75000"/>
                </a:prstClr>
              </a:solidFill>
              <a:latin typeface="Trebuchet MS" panose="020B0603020202020204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</a:pPr>
            <a:fld id="{6D22F896-40B5-4ADD-8801-0D06FADFA095}" type="slidenum">
              <a:rPr lang="en-US" smtClean="0">
                <a:solidFill>
                  <a:srgbClr val="90C226"/>
                </a:solidFill>
                <a:latin typeface="Trebuchet MS" panose="020B0603020202020204"/>
              </a:rPr>
              <a:pPr defTabSz="3429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>
              <a:solidFill>
                <a:srgbClr val="90C226"/>
              </a:solidFill>
              <a:latin typeface="Trebuchet MS" panose="020B0603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3095451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1320800"/>
          </a:xfrm>
        </p:spPr>
        <p:txBody>
          <a:bodyPr/>
          <a:lstStyle/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</a:pPr>
            <a:fld id="{48A87A34-81AB-432B-8DAE-1953F412C126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Trebuchet MS" panose="020B0603020202020204"/>
              </a:rPr>
              <a:pPr defTabSz="342900" fontAlgn="auto">
                <a:spcBef>
                  <a:spcPts val="0"/>
                </a:spcBef>
                <a:spcAft>
                  <a:spcPts val="0"/>
                </a:spcAft>
              </a:pPr>
              <a:t>7/6/2020</a:t>
            </a:fld>
            <a:endParaRPr lang="en-US" dirty="0">
              <a:solidFill>
                <a:prstClr val="black">
                  <a:tint val="75000"/>
                </a:prstClr>
              </a:solidFill>
              <a:latin typeface="Trebuchet MS" panose="020B0603020202020204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>
                  <a:tint val="75000"/>
                </a:prstClr>
              </a:solidFill>
              <a:latin typeface="Trebuchet MS" panose="020B0603020202020204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</a:pPr>
            <a:fld id="{6D22F896-40B5-4ADD-8801-0D06FADFA095}" type="slidenum">
              <a:rPr lang="en-US" smtClean="0">
                <a:solidFill>
                  <a:srgbClr val="90C226"/>
                </a:solidFill>
                <a:latin typeface="Trebuchet MS" panose="020B0603020202020204"/>
              </a:rPr>
              <a:pPr defTabSz="3429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>
              <a:solidFill>
                <a:srgbClr val="90C226"/>
              </a:solidFill>
              <a:latin typeface="Trebuchet MS" panose="020B0603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3650166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</a:pPr>
            <a:fld id="{48A87A34-81AB-432B-8DAE-1953F412C126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Trebuchet MS" panose="020B0603020202020204"/>
              </a:rPr>
              <a:pPr defTabSz="342900" fontAlgn="auto">
                <a:spcBef>
                  <a:spcPts val="0"/>
                </a:spcBef>
                <a:spcAft>
                  <a:spcPts val="0"/>
                </a:spcAft>
              </a:pPr>
              <a:t>7/6/2020</a:t>
            </a:fld>
            <a:endParaRPr lang="en-US" dirty="0">
              <a:solidFill>
                <a:prstClr val="black">
                  <a:tint val="75000"/>
                </a:prstClr>
              </a:solidFill>
              <a:latin typeface="Trebuchet MS" panose="020B0603020202020204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>
                  <a:tint val="75000"/>
                </a:prstClr>
              </a:solidFill>
              <a:latin typeface="Trebuchet MS" panose="020B060302020202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</a:pPr>
            <a:fld id="{6D22F896-40B5-4ADD-8801-0D06FADFA095}" type="slidenum">
              <a:rPr lang="en-US" smtClean="0">
                <a:solidFill>
                  <a:srgbClr val="90C226"/>
                </a:solidFill>
                <a:latin typeface="Trebuchet MS" panose="020B0603020202020204"/>
              </a:rPr>
              <a:pPr defTabSz="3429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>
              <a:solidFill>
                <a:srgbClr val="90C226"/>
              </a:solidFill>
              <a:latin typeface="Trebuchet MS" panose="020B0603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73849340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98604"/>
            <a:ext cx="2890896" cy="1278466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514925"/>
            <a:ext cx="3385156" cy="5526437"/>
          </a:xfrm>
        </p:spPr>
        <p:txBody>
          <a:bodyPr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777069"/>
            <a:ext cx="2890896" cy="2584449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</a:pPr>
            <a:fld id="{48A87A34-81AB-432B-8DAE-1953F412C126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Trebuchet MS" panose="020B0603020202020204"/>
              </a:rPr>
              <a:pPr defTabSz="342900" fontAlgn="auto">
                <a:spcBef>
                  <a:spcPts val="0"/>
                </a:spcBef>
                <a:spcAft>
                  <a:spcPts val="0"/>
                </a:spcAft>
              </a:pPr>
              <a:t>7/6/2020</a:t>
            </a:fld>
            <a:endParaRPr lang="en-US" dirty="0">
              <a:solidFill>
                <a:prstClr val="black">
                  <a:tint val="75000"/>
                </a:prstClr>
              </a:solidFill>
              <a:latin typeface="Trebuchet MS" panose="020B0603020202020204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>
                  <a:tint val="75000"/>
                </a:prstClr>
              </a:solidFill>
              <a:latin typeface="Trebuchet MS" panose="020B0603020202020204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</a:pPr>
            <a:fld id="{6D22F896-40B5-4ADD-8801-0D06FADFA095}" type="slidenum">
              <a:rPr lang="en-US" smtClean="0">
                <a:solidFill>
                  <a:srgbClr val="90C226"/>
                </a:solidFill>
                <a:latin typeface="Trebuchet MS" panose="020B0603020202020204"/>
              </a:rPr>
              <a:pPr defTabSz="3429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>
              <a:solidFill>
                <a:srgbClr val="90C226"/>
              </a:solidFill>
              <a:latin typeface="Trebuchet MS" panose="020B0603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335810275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800600"/>
            <a:ext cx="6447500" cy="566738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609600"/>
            <a:ext cx="6447501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hr-HR"/>
              <a:t>Kliknite ikonu da biste dodali  sliku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5367338"/>
            <a:ext cx="6447500" cy="674024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</a:pPr>
            <a:fld id="{48A87A34-81AB-432B-8DAE-1953F412C126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Trebuchet MS" panose="020B0603020202020204"/>
              </a:rPr>
              <a:pPr defTabSz="342900" fontAlgn="auto">
                <a:spcBef>
                  <a:spcPts val="0"/>
                </a:spcBef>
                <a:spcAft>
                  <a:spcPts val="0"/>
                </a:spcAft>
              </a:pPr>
              <a:t>7/6/2020</a:t>
            </a:fld>
            <a:endParaRPr lang="en-US" dirty="0">
              <a:solidFill>
                <a:prstClr val="black">
                  <a:tint val="75000"/>
                </a:prstClr>
              </a:solidFill>
              <a:latin typeface="Trebuchet MS" panose="020B0603020202020204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>
                  <a:tint val="75000"/>
                </a:prstClr>
              </a:solidFill>
              <a:latin typeface="Trebuchet MS" panose="020B0603020202020204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</a:pPr>
            <a:fld id="{6D22F896-40B5-4ADD-8801-0D06FADFA095}" type="slidenum">
              <a:rPr lang="en-US" smtClean="0">
                <a:solidFill>
                  <a:srgbClr val="90C226"/>
                </a:solidFill>
                <a:latin typeface="Trebuchet MS" panose="020B0603020202020204"/>
              </a:rPr>
              <a:pPr defTabSz="3429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>
              <a:solidFill>
                <a:srgbClr val="90C226"/>
              </a:solidFill>
              <a:latin typeface="Trebuchet MS" panose="020B0603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9966369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slov i o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34036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</a:pPr>
            <a:fld id="{48A87A34-81AB-432B-8DAE-1953F412C126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Trebuchet MS" panose="020B0603020202020204"/>
              </a:rPr>
              <a:pPr defTabSz="342900" fontAlgn="auto">
                <a:spcBef>
                  <a:spcPts val="0"/>
                </a:spcBef>
                <a:spcAft>
                  <a:spcPts val="0"/>
                </a:spcAft>
              </a:pPr>
              <a:t>7/6/2020</a:t>
            </a:fld>
            <a:endParaRPr lang="en-US" dirty="0">
              <a:solidFill>
                <a:prstClr val="black">
                  <a:tint val="75000"/>
                </a:prstClr>
              </a:solidFill>
              <a:latin typeface="Trebuchet MS" panose="020B060302020202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>
                  <a:tint val="75000"/>
                </a:prstClr>
              </a:solidFill>
              <a:latin typeface="Trebuchet MS" panose="020B060302020202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</a:pPr>
            <a:fld id="{6D22F896-40B5-4ADD-8801-0D06FADFA095}" type="slidenum">
              <a:rPr lang="en-US" smtClean="0">
                <a:solidFill>
                  <a:srgbClr val="90C226"/>
                </a:solidFill>
                <a:latin typeface="Trebuchet MS" panose="020B0603020202020204"/>
              </a:rPr>
              <a:pPr defTabSz="3429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>
              <a:solidFill>
                <a:srgbClr val="90C226"/>
              </a:solidFill>
              <a:latin typeface="Trebuchet MS" panose="020B0603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9805524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3632200"/>
            <a:ext cx="5418393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</a:pPr>
            <a:fld id="{48A87A34-81AB-432B-8DAE-1953F412C126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Trebuchet MS" panose="020B0603020202020204"/>
              </a:rPr>
              <a:pPr defTabSz="342900" fontAlgn="auto">
                <a:spcBef>
                  <a:spcPts val="0"/>
                </a:spcBef>
                <a:spcAft>
                  <a:spcPts val="0"/>
                </a:spcAft>
              </a:pPr>
              <a:t>7/6/2020</a:t>
            </a:fld>
            <a:endParaRPr lang="en-US" dirty="0">
              <a:solidFill>
                <a:prstClr val="black">
                  <a:tint val="75000"/>
                </a:prstClr>
              </a:solidFill>
              <a:latin typeface="Trebuchet MS" panose="020B060302020202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>
                  <a:tint val="75000"/>
                </a:prstClr>
              </a:solidFill>
              <a:latin typeface="Trebuchet MS" panose="020B060302020202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</a:pPr>
            <a:fld id="{6D22F896-40B5-4ADD-8801-0D06FADFA095}" type="slidenum">
              <a:rPr lang="en-US" smtClean="0">
                <a:solidFill>
                  <a:srgbClr val="90C226"/>
                </a:solidFill>
                <a:latin typeface="Trebuchet MS" panose="020B0603020202020204"/>
              </a:rPr>
              <a:pPr defTabSz="3429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>
              <a:solidFill>
                <a:srgbClr val="90C226"/>
              </a:solidFill>
              <a:latin typeface="Trebuchet MS" panose="020B0603020202020204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6403" y="790378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69758" y="2886556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”</a:t>
            </a: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srgbClr val="90C226">
                  <a:lumMod val="60000"/>
                  <a:lumOff val="40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56577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ica s naziv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931988"/>
            <a:ext cx="6447501" cy="2595460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</a:pPr>
            <a:fld id="{48A87A34-81AB-432B-8DAE-1953F412C126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Trebuchet MS" panose="020B0603020202020204"/>
              </a:rPr>
              <a:pPr defTabSz="342900" fontAlgn="auto">
                <a:spcBef>
                  <a:spcPts val="0"/>
                </a:spcBef>
                <a:spcAft>
                  <a:spcPts val="0"/>
                </a:spcAft>
              </a:pPr>
              <a:t>7/6/2020</a:t>
            </a:fld>
            <a:endParaRPr lang="en-US" dirty="0">
              <a:solidFill>
                <a:prstClr val="black">
                  <a:tint val="75000"/>
                </a:prstClr>
              </a:solidFill>
              <a:latin typeface="Trebuchet MS" panose="020B060302020202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>
                  <a:tint val="75000"/>
                </a:prstClr>
              </a:solidFill>
              <a:latin typeface="Trebuchet MS" panose="020B060302020202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</a:pPr>
            <a:fld id="{6D22F896-40B5-4ADD-8801-0D06FADFA095}" type="slidenum">
              <a:rPr lang="en-US" smtClean="0">
                <a:solidFill>
                  <a:srgbClr val="90C226"/>
                </a:solidFill>
                <a:latin typeface="Trebuchet MS" panose="020B0603020202020204"/>
              </a:rPr>
              <a:pPr defTabSz="3429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>
              <a:solidFill>
                <a:srgbClr val="90C226"/>
              </a:solidFill>
              <a:latin typeface="Trebuchet MS" panose="020B0603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20369836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ica s nazivom cit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</a:pPr>
            <a:fld id="{48A87A34-81AB-432B-8DAE-1953F412C126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Trebuchet MS" panose="020B0603020202020204"/>
              </a:rPr>
              <a:pPr defTabSz="342900" fontAlgn="auto">
                <a:spcBef>
                  <a:spcPts val="0"/>
                </a:spcBef>
                <a:spcAft>
                  <a:spcPts val="0"/>
                </a:spcAft>
              </a:pPr>
              <a:t>7/6/2020</a:t>
            </a:fld>
            <a:endParaRPr lang="en-US" dirty="0">
              <a:solidFill>
                <a:prstClr val="black">
                  <a:tint val="75000"/>
                </a:prstClr>
              </a:solidFill>
              <a:latin typeface="Trebuchet MS" panose="020B060302020202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>
                  <a:tint val="75000"/>
                </a:prstClr>
              </a:solidFill>
              <a:latin typeface="Trebuchet MS" panose="020B060302020202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</a:pPr>
            <a:fld id="{6D22F896-40B5-4ADD-8801-0D06FADFA095}" type="slidenum">
              <a:rPr lang="en-US" smtClean="0">
                <a:solidFill>
                  <a:srgbClr val="90C226"/>
                </a:solidFill>
                <a:latin typeface="Trebuchet MS" panose="020B0603020202020204"/>
              </a:rPr>
              <a:pPr defTabSz="3429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>
              <a:solidFill>
                <a:srgbClr val="90C226"/>
              </a:solidFill>
              <a:latin typeface="Trebuchet MS" panose="020B0603020202020204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6403" y="790378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886556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00264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r-HR" alt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alt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63252-EAA8-4EB6-8446-2F76F68A6F8D}" type="slidenum">
              <a:rPr lang="hr-HR" altLang="sv-SE" smtClean="0"/>
              <a:pPr/>
              <a:t>‹#›</a:t>
            </a:fld>
            <a:endParaRPr lang="hr-HR" altLang="sv-SE"/>
          </a:p>
        </p:txBody>
      </p:sp>
    </p:spTree>
    <p:extLst>
      <p:ext uri="{BB962C8B-B14F-4D97-AF65-F5344CB8AC3E}">
        <p14:creationId xmlns:p14="http://schemas.microsoft.com/office/powerpoint/2010/main" val="91714991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ili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609600"/>
            <a:ext cx="6441152" cy="30226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</a:pPr>
            <a:fld id="{48A87A34-81AB-432B-8DAE-1953F412C126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Trebuchet MS" panose="020B0603020202020204"/>
              </a:rPr>
              <a:pPr defTabSz="342900" fontAlgn="auto">
                <a:spcBef>
                  <a:spcPts val="0"/>
                </a:spcBef>
                <a:spcAft>
                  <a:spcPts val="0"/>
                </a:spcAft>
              </a:pPr>
              <a:t>7/6/2020</a:t>
            </a:fld>
            <a:endParaRPr lang="en-US" dirty="0">
              <a:solidFill>
                <a:prstClr val="black">
                  <a:tint val="75000"/>
                </a:prstClr>
              </a:solidFill>
              <a:latin typeface="Trebuchet MS" panose="020B060302020202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>
                  <a:tint val="75000"/>
                </a:prstClr>
              </a:solidFill>
              <a:latin typeface="Trebuchet MS" panose="020B060302020202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</a:pPr>
            <a:fld id="{6D22F896-40B5-4ADD-8801-0D06FADFA095}" type="slidenum">
              <a:rPr lang="en-US" smtClean="0">
                <a:solidFill>
                  <a:srgbClr val="90C226"/>
                </a:solidFill>
                <a:latin typeface="Trebuchet MS" panose="020B0603020202020204"/>
              </a:rPr>
              <a:pPr defTabSz="3429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>
              <a:solidFill>
                <a:srgbClr val="90C226"/>
              </a:solidFill>
              <a:latin typeface="Trebuchet MS" panose="020B0603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0872313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</a:pPr>
            <a:fld id="{48A87A34-81AB-432B-8DAE-1953F412C126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Trebuchet MS" panose="020B0603020202020204"/>
              </a:rPr>
              <a:pPr defTabSz="342900" fontAlgn="auto">
                <a:spcBef>
                  <a:spcPts val="0"/>
                </a:spcBef>
                <a:spcAft>
                  <a:spcPts val="0"/>
                </a:spcAft>
              </a:pPr>
              <a:t>7/6/2020</a:t>
            </a:fld>
            <a:endParaRPr lang="en-US" dirty="0">
              <a:solidFill>
                <a:prstClr val="black">
                  <a:tint val="75000"/>
                </a:prstClr>
              </a:solidFill>
              <a:latin typeface="Trebuchet MS" panose="020B060302020202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>
                  <a:tint val="75000"/>
                </a:prstClr>
              </a:solidFill>
              <a:latin typeface="Trebuchet MS" panose="020B060302020202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</a:pPr>
            <a:fld id="{6D22F896-40B5-4ADD-8801-0D06FADFA095}" type="slidenum">
              <a:rPr lang="en-US" smtClean="0">
                <a:solidFill>
                  <a:srgbClr val="90C226"/>
                </a:solidFill>
                <a:latin typeface="Trebuchet MS" panose="020B0603020202020204"/>
              </a:rPr>
              <a:pPr defTabSz="3429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>
              <a:solidFill>
                <a:srgbClr val="90C226"/>
              </a:solidFill>
              <a:latin typeface="Trebuchet MS" panose="020B0603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4398663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609600"/>
            <a:ext cx="978557" cy="5251451"/>
          </a:xfrm>
        </p:spPr>
        <p:txBody>
          <a:bodyPr vert="eaVert" anchor="ctr"/>
          <a:lstStyle/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609600"/>
            <a:ext cx="5295113" cy="5251450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</a:pPr>
            <a:fld id="{48A87A34-81AB-432B-8DAE-1953F412C126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Trebuchet MS" panose="020B0603020202020204"/>
              </a:rPr>
              <a:pPr defTabSz="342900" fontAlgn="auto">
                <a:spcBef>
                  <a:spcPts val="0"/>
                </a:spcBef>
                <a:spcAft>
                  <a:spcPts val="0"/>
                </a:spcAft>
              </a:pPr>
              <a:t>7/6/2020</a:t>
            </a:fld>
            <a:endParaRPr lang="en-US" dirty="0">
              <a:solidFill>
                <a:prstClr val="black">
                  <a:tint val="75000"/>
                </a:prstClr>
              </a:solidFill>
              <a:latin typeface="Trebuchet MS" panose="020B060302020202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>
                  <a:tint val="75000"/>
                </a:prstClr>
              </a:solidFill>
              <a:latin typeface="Trebuchet MS" panose="020B060302020202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</a:pPr>
            <a:fld id="{6D22F896-40B5-4ADD-8801-0D06FADFA095}" type="slidenum">
              <a:rPr lang="en-US" smtClean="0">
                <a:solidFill>
                  <a:srgbClr val="90C226"/>
                </a:solidFill>
                <a:latin typeface="Trebuchet MS" panose="020B0603020202020204"/>
              </a:rPr>
              <a:pPr defTabSz="3429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>
              <a:solidFill>
                <a:srgbClr val="90C226"/>
              </a:solidFill>
              <a:latin typeface="Trebuchet MS" panose="020B0603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933692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r-HR" alt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alt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8725F-AA4D-412A-B742-EE74B1D8CC33}" type="slidenum">
              <a:rPr lang="hr-HR" altLang="sv-SE" smtClean="0"/>
              <a:pPr/>
              <a:t>‹#›</a:t>
            </a:fld>
            <a:endParaRPr lang="hr-HR" altLang="sv-SE"/>
          </a:p>
        </p:txBody>
      </p:sp>
    </p:spTree>
    <p:extLst>
      <p:ext uri="{BB962C8B-B14F-4D97-AF65-F5344CB8AC3E}">
        <p14:creationId xmlns:p14="http://schemas.microsoft.com/office/powerpoint/2010/main" val="1628357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r-HR" alt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alt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4BB52-0ED7-453E-A219-9CCE8E79DC80}" type="slidenum">
              <a:rPr lang="hr-HR" altLang="sv-SE" smtClean="0"/>
              <a:pPr/>
              <a:t>‹#›</a:t>
            </a:fld>
            <a:endParaRPr lang="hr-HR" altLang="sv-SE"/>
          </a:p>
        </p:txBody>
      </p:sp>
    </p:spTree>
    <p:extLst>
      <p:ext uri="{BB962C8B-B14F-4D97-AF65-F5344CB8AC3E}">
        <p14:creationId xmlns:p14="http://schemas.microsoft.com/office/powerpoint/2010/main" val="353913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r-HR" alt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alt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6B107-52B0-41FD-BD2F-EFFE1E21F2AD}" type="slidenum">
              <a:rPr lang="hr-HR" altLang="sv-SE" smtClean="0"/>
              <a:pPr/>
              <a:t>‹#›</a:t>
            </a:fld>
            <a:endParaRPr lang="hr-HR" altLang="sv-SE"/>
          </a:p>
        </p:txBody>
      </p:sp>
    </p:spTree>
    <p:extLst>
      <p:ext uri="{BB962C8B-B14F-4D97-AF65-F5344CB8AC3E}">
        <p14:creationId xmlns:p14="http://schemas.microsoft.com/office/powerpoint/2010/main" val="4033062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r-HR" alt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alt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3C961-A4F8-4681-9C92-1C87C65CF6B0}" type="slidenum">
              <a:rPr lang="hr-HR" altLang="sv-SE" smtClean="0"/>
              <a:pPr/>
              <a:t>‹#›</a:t>
            </a:fld>
            <a:endParaRPr lang="hr-HR" altLang="sv-SE"/>
          </a:p>
        </p:txBody>
      </p:sp>
    </p:spTree>
    <p:extLst>
      <p:ext uri="{BB962C8B-B14F-4D97-AF65-F5344CB8AC3E}">
        <p14:creationId xmlns:p14="http://schemas.microsoft.com/office/powerpoint/2010/main" val="36634015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r-HR" alt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alt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DA78E-7B1B-45E2-AB63-FB901D5A9B15}" type="slidenum">
              <a:rPr lang="hr-HR" altLang="sv-SE" smtClean="0"/>
              <a:pPr/>
              <a:t>‹#›</a:t>
            </a:fld>
            <a:endParaRPr lang="hr-HR" altLang="sv-SE"/>
          </a:p>
        </p:txBody>
      </p:sp>
    </p:spTree>
    <p:extLst>
      <p:ext uri="{BB962C8B-B14F-4D97-AF65-F5344CB8AC3E}">
        <p14:creationId xmlns:p14="http://schemas.microsoft.com/office/powerpoint/2010/main" val="3177530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r-HR"/>
              <a:t>Kliknite ikonu da biste dodali  sliku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r-HR" alt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alt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C65DB-D248-4EFB-85AD-C9CFDD4DE41C}" type="slidenum">
              <a:rPr lang="hr-HR" altLang="sv-SE" smtClean="0"/>
              <a:pPr/>
              <a:t>‹#›</a:t>
            </a:fld>
            <a:endParaRPr lang="hr-HR" altLang="sv-SE"/>
          </a:p>
        </p:txBody>
      </p:sp>
    </p:spTree>
    <p:extLst>
      <p:ext uri="{BB962C8B-B14F-4D97-AF65-F5344CB8AC3E}">
        <p14:creationId xmlns:p14="http://schemas.microsoft.com/office/powerpoint/2010/main" val="691198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 alt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 alt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B9836C1-EFD4-4117-B7A8-DAFD194E832A}" type="slidenum">
              <a:rPr lang="hr-HR" altLang="sv-SE" smtClean="0"/>
              <a:pPr/>
              <a:t>‹#›</a:t>
            </a:fld>
            <a:endParaRPr lang="hr-HR" altLang="sv-SE"/>
          </a:p>
        </p:txBody>
      </p:sp>
    </p:spTree>
    <p:extLst>
      <p:ext uri="{BB962C8B-B14F-4D97-AF65-F5344CB8AC3E}">
        <p14:creationId xmlns:p14="http://schemas.microsoft.com/office/powerpoint/2010/main" val="32463479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9144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2160590"/>
            <a:ext cx="6447501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6041363"/>
            <a:ext cx="6839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42900" fontAlgn="auto">
              <a:spcBef>
                <a:spcPts val="0"/>
              </a:spcBef>
              <a:spcAft>
                <a:spcPts val="0"/>
              </a:spcAft>
            </a:pPr>
            <a:fld id="{48A87A34-81AB-432B-8DAE-1953F412C126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Trebuchet MS" panose="020B0603020202020204"/>
              </a:rPr>
              <a:pPr defTabSz="342900" fontAlgn="auto">
                <a:spcBef>
                  <a:spcPts val="0"/>
                </a:spcBef>
                <a:spcAft>
                  <a:spcPts val="0"/>
                </a:spcAft>
              </a:pPr>
              <a:t>7/6/2020</a:t>
            </a:fld>
            <a:endParaRPr lang="en-US" dirty="0">
              <a:solidFill>
                <a:prstClr val="black">
                  <a:tint val="75000"/>
                </a:prstClr>
              </a:solidFill>
              <a:latin typeface="Trebuchet MS" panose="020B060302020202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6041363"/>
            <a:ext cx="47232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429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>
                  <a:tint val="75000"/>
                </a:prstClr>
              </a:solidFill>
              <a:latin typeface="Trebuchet MS" panose="020B060302020202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6041363"/>
            <a:ext cx="5125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pPr defTabSz="342900" fontAlgn="auto">
              <a:spcBef>
                <a:spcPts val="0"/>
              </a:spcBef>
              <a:spcAft>
                <a:spcPts val="0"/>
              </a:spcAft>
            </a:pPr>
            <a:fld id="{6D22F896-40B5-4ADD-8801-0D06FADFA095}" type="slidenum">
              <a:rPr lang="en-US" smtClean="0">
                <a:solidFill>
                  <a:srgbClr val="90C226"/>
                </a:solidFill>
                <a:latin typeface="Trebuchet MS" panose="020B0603020202020204"/>
              </a:rPr>
              <a:pPr defTabSz="3429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>
              <a:solidFill>
                <a:srgbClr val="90C226"/>
              </a:solidFill>
              <a:latin typeface="Trebuchet MS" panose="020B0603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3433646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VIDEO.mp4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wmf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696137" y="1228724"/>
            <a:ext cx="6699903" cy="2702727"/>
          </a:xfrm>
        </p:spPr>
        <p:txBody>
          <a:bodyPr/>
          <a:lstStyle/>
          <a:p>
            <a:pPr algn="l"/>
            <a:r>
              <a:rPr lang="hr-HR" sz="4400" dirty="0"/>
              <a:t>Uspješno organiziranje učenja i poučavanja tehničke kulture u razrednom odjelu</a:t>
            </a:r>
            <a:endParaRPr lang="en-US" sz="4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4648200" y="5591175"/>
            <a:ext cx="2998151" cy="606425"/>
          </a:xfrm>
        </p:spPr>
        <p:txBody>
          <a:bodyPr>
            <a:normAutofit/>
          </a:bodyPr>
          <a:lstStyle/>
          <a:p>
            <a:pPr algn="ctr"/>
            <a:r>
              <a:rPr lang="hr-HR" sz="1100" dirty="0">
                <a:solidFill>
                  <a:schemeClr val="accent2">
                    <a:lumMod val="75000"/>
                  </a:schemeClr>
                </a:solidFill>
              </a:rPr>
              <a:t>Kraljevica, od 6. do 10. srpnja 2020.</a:t>
            </a:r>
          </a:p>
          <a:p>
            <a:pPr algn="ctr"/>
            <a:r>
              <a:rPr lang="hr-HR" sz="1100" dirty="0">
                <a:solidFill>
                  <a:schemeClr val="accent2">
                    <a:lumMod val="75000"/>
                  </a:schemeClr>
                </a:solidFill>
              </a:rPr>
              <a:t>Ivan Jukić, prof</a:t>
            </a:r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2176" y="286481"/>
            <a:ext cx="2656562" cy="873328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7217" y="462848"/>
            <a:ext cx="1175106" cy="425233"/>
          </a:xfrm>
          <a:prstGeom prst="rect">
            <a:avLst/>
          </a:prstGeom>
        </p:spPr>
      </p:pic>
      <p:sp>
        <p:nvSpPr>
          <p:cNvPr id="6" name="TekstniOkvir 5"/>
          <p:cNvSpPr txBox="1"/>
          <p:nvPr/>
        </p:nvSpPr>
        <p:spPr>
          <a:xfrm>
            <a:off x="499973" y="4462899"/>
            <a:ext cx="6496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b="1" dirty="0">
                <a:solidFill>
                  <a:schemeClr val="accent1">
                    <a:lumMod val="75000"/>
                  </a:schemeClr>
                </a:solidFill>
              </a:rPr>
              <a:t>- U uvjetima nastave na daljinu -</a:t>
            </a:r>
          </a:p>
        </p:txBody>
      </p:sp>
    </p:spTree>
    <p:extLst>
      <p:ext uri="{BB962C8B-B14F-4D97-AF65-F5344CB8AC3E}">
        <p14:creationId xmlns:p14="http://schemas.microsoft.com/office/powerpoint/2010/main" val="2635855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niOkvir 3"/>
          <p:cNvSpPr txBox="1"/>
          <p:nvPr/>
        </p:nvSpPr>
        <p:spPr>
          <a:xfrm>
            <a:off x="647700" y="2800350"/>
            <a:ext cx="7086600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>
                <a:latin typeface="+mn-lt"/>
              </a:rPr>
              <a:t>KAKO?</a:t>
            </a:r>
          </a:p>
          <a:p>
            <a:endParaRPr lang="hr-HR" sz="2400" dirty="0">
              <a:latin typeface="+mn-lt"/>
            </a:endParaRPr>
          </a:p>
          <a:p>
            <a:pPr marL="342900" indent="-342900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hr-HR" sz="2400" dirty="0">
                <a:latin typeface="+mn-lt"/>
              </a:rPr>
              <a:t>Ostvariti ishode u uvjetima nastave na daljinu</a:t>
            </a:r>
          </a:p>
          <a:p>
            <a:pPr marL="342900" indent="-342900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hr-HR" sz="2400" dirty="0">
                <a:latin typeface="+mn-lt"/>
              </a:rPr>
              <a:t>Možemo </a:t>
            </a:r>
            <a:r>
              <a:rPr lang="hr-HR" sz="2400" u="sng" dirty="0">
                <a:latin typeface="+mn-lt"/>
              </a:rPr>
              <a:t>reći</a:t>
            </a:r>
            <a:r>
              <a:rPr lang="hr-HR" sz="2400" dirty="0">
                <a:latin typeface="+mn-lt"/>
              </a:rPr>
              <a:t> ali zaboravit će</a:t>
            </a:r>
          </a:p>
          <a:p>
            <a:pPr marL="342900" indent="-342900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hr-HR" sz="2400" dirty="0">
                <a:latin typeface="+mn-lt"/>
              </a:rPr>
              <a:t>Možemo </a:t>
            </a:r>
            <a:r>
              <a:rPr lang="hr-HR" sz="2400" u="sng" dirty="0">
                <a:latin typeface="+mn-lt"/>
              </a:rPr>
              <a:t>pokazati</a:t>
            </a:r>
            <a:r>
              <a:rPr lang="hr-HR" sz="2400" dirty="0">
                <a:latin typeface="+mn-lt"/>
              </a:rPr>
              <a:t> i nadati se da će zapamtiti</a:t>
            </a:r>
          </a:p>
          <a:p>
            <a:pPr marL="342900" indent="-342900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hr-HR" sz="2400" dirty="0">
                <a:latin typeface="+mn-lt"/>
              </a:rPr>
              <a:t>Morali bi </a:t>
            </a:r>
            <a:r>
              <a:rPr lang="hr-HR" sz="2400" u="sng" dirty="0">
                <a:latin typeface="+mn-lt"/>
              </a:rPr>
              <a:t>uključiti</a:t>
            </a:r>
            <a:r>
              <a:rPr lang="hr-HR" sz="2400" dirty="0">
                <a:latin typeface="+mn-lt"/>
              </a:rPr>
              <a:t> učenike da aktivno sudjeluju u procesu učenja i poučavanja uvažavajući sve specifičnosti predmeta kao i novonastale situacije kako bi usvojenost dostigla više razine</a:t>
            </a:r>
          </a:p>
          <a:p>
            <a:pPr marL="285750" indent="-285750">
              <a:buClr>
                <a:schemeClr val="accent1">
                  <a:lumMod val="60000"/>
                  <a:lumOff val="40000"/>
                </a:schemeClr>
              </a:buClr>
              <a:buFontTx/>
              <a:buChar char="-"/>
            </a:pPr>
            <a:endParaRPr lang="hr-HR" dirty="0">
              <a:latin typeface="+mn-lt"/>
            </a:endParaRP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EA4ED8AC-925D-4BCF-B462-B28EBEB209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80" y="681386"/>
            <a:ext cx="7554719" cy="1784622"/>
          </a:xfrm>
        </p:spPr>
        <p:txBody>
          <a:bodyPr/>
          <a:lstStyle/>
          <a:p>
            <a:pPr marL="0" indent="0" algn="ctr">
              <a:buNone/>
            </a:pPr>
            <a:r>
              <a:rPr lang="hr-HR" dirty="0">
                <a:cs typeface="Arial"/>
              </a:rPr>
              <a:t>„</a:t>
            </a:r>
            <a:r>
              <a:rPr lang="hr-HR" sz="2800" u="sng" dirty="0">
                <a:cs typeface="Arial"/>
              </a:rPr>
              <a:t>Reci mi </a:t>
            </a:r>
            <a:r>
              <a:rPr lang="hr-HR" sz="2800" dirty="0">
                <a:cs typeface="Arial"/>
              </a:rPr>
              <a:t>zaboravit ću, </a:t>
            </a:r>
            <a:r>
              <a:rPr lang="hr-HR" sz="2800" u="sng" dirty="0">
                <a:cs typeface="Arial"/>
              </a:rPr>
              <a:t>pokaži mi </a:t>
            </a:r>
            <a:r>
              <a:rPr lang="hr-HR" sz="2800" dirty="0">
                <a:cs typeface="Arial"/>
              </a:rPr>
              <a:t>zapamtit ću, </a:t>
            </a:r>
            <a:r>
              <a:rPr lang="hr-HR" sz="2800" u="sng" dirty="0">
                <a:cs typeface="Arial"/>
              </a:rPr>
              <a:t>uključi me </a:t>
            </a:r>
            <a:r>
              <a:rPr lang="hr-HR" sz="2800" dirty="0">
                <a:cs typeface="Arial"/>
              </a:rPr>
              <a:t>razumjet ću” </a:t>
            </a:r>
            <a:endParaRPr lang="en-US" sz="2800" dirty="0">
              <a:cs typeface="Arial"/>
            </a:endParaRPr>
          </a:p>
          <a:p>
            <a:pPr marL="0" indent="0" algn="r">
              <a:buNone/>
            </a:pPr>
            <a:r>
              <a:rPr lang="hr-HR" dirty="0">
                <a:cs typeface="Arial"/>
              </a:rPr>
              <a:t>(Konfucije, cca 500 god. </a:t>
            </a:r>
            <a:r>
              <a:rPr lang="hr-HR" dirty="0" err="1">
                <a:cs typeface="Arial"/>
              </a:rPr>
              <a:t>p.n.e</a:t>
            </a:r>
            <a:r>
              <a:rPr lang="hr-HR" dirty="0">
                <a:cs typeface="Arial"/>
              </a:rPr>
              <a:t>.).</a:t>
            </a:r>
            <a:endParaRPr lang="en-US" dirty="0">
              <a:cs typeface="Arial"/>
            </a:endParaRPr>
          </a:p>
          <a:p>
            <a:pPr marL="0" indent="0">
              <a:buNone/>
            </a:pPr>
            <a:endParaRPr lang="hr-HR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15482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988CEFF-EBC0-4A9B-AA25-A70EE9CFE2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4349" y="161925"/>
            <a:ext cx="6347713" cy="762000"/>
          </a:xfrm>
        </p:spPr>
        <p:txBody>
          <a:bodyPr/>
          <a:lstStyle/>
          <a:p>
            <a:pPr algn="l"/>
            <a:r>
              <a:rPr lang="hr-HR" dirty="0">
                <a:cs typeface="Arial"/>
              </a:rPr>
              <a:t>Dogodio nam se 16.3.2020.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79676EC7-EFF5-4096-867F-BE477129F9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6224" y="1323976"/>
            <a:ext cx="7667626" cy="527685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hr-HR" sz="2400" dirty="0">
                <a:cs typeface="Arial"/>
              </a:rPr>
              <a:t>Nastava iz učionica i radionica seli u domove naših učenika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hr-HR" sz="2400" dirty="0">
                <a:cs typeface="Arial"/>
              </a:rPr>
              <a:t>Odmah se javljaju tehničko-informatički problemi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hr-HR" sz="2400" dirty="0">
                <a:cs typeface="Arial"/>
              </a:rPr>
              <a:t>Problemi se općenito mogu riješiti ali ih je potrebno najprije prepoznati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hr-HR" sz="2400" dirty="0">
                <a:cs typeface="Arial"/>
              </a:rPr>
              <a:t>Jesmo li dovoljno educirani za prepoznavanje problema u novonastaloj situaciji i realiziranju ishoda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hr-HR" sz="2400" dirty="0">
                <a:cs typeface="Arial"/>
              </a:rPr>
              <a:t>Koliko smo mi kao najeduciraniji bili spremni učiniti dodatni napor za iznalaženje rješenja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hr-HR" sz="2400" dirty="0">
                <a:cs typeface="Arial"/>
              </a:rPr>
              <a:t>Jesmo li osjetili strah od ulaska u domove učenika, makar i virtualno</a:t>
            </a:r>
          </a:p>
          <a:p>
            <a:pPr marL="0" indent="0">
              <a:buNone/>
            </a:pPr>
            <a:endParaRPr lang="hr-HR" sz="2400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5438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285748" y="1476375"/>
            <a:ext cx="7410451" cy="5002063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hr-HR" sz="2400" dirty="0"/>
              <a:t>Koji vam je bio najveći izazov u provedbi nastave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hr-HR" sz="2400" dirty="0"/>
              <a:t>Kako ste se osjećali izloženi tijekom gotovo cjelodnevne nastave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hr-HR" sz="2400" dirty="0"/>
              <a:t>Od koga ste dobili najveću podršku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hr-HR" sz="2400" dirty="0"/>
              <a:t>Što mislite zadržati u učionici od nastave na daljinu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hr-HR" sz="2400" dirty="0"/>
              <a:t>Što bi vam pomoglo po vašem mišljenju u uspješnijoj provedbi nastave na daljinu u narednim godinama?</a:t>
            </a:r>
          </a:p>
        </p:txBody>
      </p:sp>
      <p:sp>
        <p:nvSpPr>
          <p:cNvPr id="5" name="Naslov 1">
            <a:extLst>
              <a:ext uri="{FF2B5EF4-FFF2-40B4-BE49-F238E27FC236}">
                <a16:creationId xmlns:a16="http://schemas.microsoft.com/office/drawing/2014/main" id="{9988CEFF-EBC0-4A9B-AA25-A70EE9CFE2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6749" y="152400"/>
            <a:ext cx="6347713" cy="762000"/>
          </a:xfrm>
        </p:spPr>
        <p:txBody>
          <a:bodyPr/>
          <a:lstStyle/>
          <a:p>
            <a:pPr algn="l"/>
            <a:r>
              <a:rPr lang="hr-HR" dirty="0" err="1">
                <a:cs typeface="Arial"/>
              </a:rPr>
              <a:t>Joker</a:t>
            </a:r>
            <a:r>
              <a:rPr lang="hr-HR" dirty="0">
                <a:cs typeface="Arial"/>
              </a:rPr>
              <a:t>  „pitaj publiku”</a:t>
            </a:r>
          </a:p>
        </p:txBody>
      </p:sp>
      <p:graphicFrame>
        <p:nvGraphicFramePr>
          <p:cNvPr id="6" name="Objekt 5">
            <a:hlinkClick r:id="rId3" action="ppaction://hlinkfile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0365918"/>
              </p:ext>
            </p:extLst>
          </p:nvPr>
        </p:nvGraphicFramePr>
        <p:xfrm>
          <a:off x="7608828" y="5909005"/>
          <a:ext cx="9652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Objekt ljudske za pakera" showAsIcon="1" r:id="rId4" imgW="964800" imgH="685800" progId="Package">
                  <p:embed/>
                </p:oleObj>
              </mc:Choice>
              <mc:Fallback>
                <p:oleObj name="Objekt ljudske za pakera" showAsIcon="1" r:id="rId4" imgW="964800" imgH="68580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608828" y="5909005"/>
                        <a:ext cx="965200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37980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7620001" cy="600973"/>
          </a:xfrm>
        </p:spPr>
        <p:txBody>
          <a:bodyPr>
            <a:normAutofit fontScale="90000"/>
          </a:bodyPr>
          <a:lstStyle/>
          <a:p>
            <a:r>
              <a:rPr lang="hr-HR" dirty="0"/>
              <a:t>Želite li ravnateljsko viđenje tijeka </a:t>
            </a:r>
            <a:br>
              <a:rPr lang="hr-HR" dirty="0"/>
            </a:br>
            <a:endParaRPr lang="hr-HR" sz="2000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609598" y="1708030"/>
            <a:ext cx="7162801" cy="5072332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hr-HR" dirty="0"/>
              <a:t>Dio učitelja je situaciju iskoristio kao produženi GO (10%)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hr-HR" dirty="0"/>
              <a:t>Dio učitelja se doslovno pokidao radeći (25%)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hr-HR" dirty="0"/>
              <a:t>„Zlatna sredina” je održavala privid rada i normalnosti: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hr-HR" dirty="0"/>
              <a:t>Radiš malo više od gotovo ništa i puno pričaš o tome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hr-HR" dirty="0"/>
              <a:t>Optužuješ sustav, djecu, roditelje, tehniku, nedostatak potrebne edukacije za rad u novim uvjetima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hr-HR" dirty="0"/>
              <a:t>Ne prepoznaješ problem a kad ti netko ukaže na njega, braniš se izgovorima iz prethodne točke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hr-HR" dirty="0"/>
              <a:t>Samoinicijativno prekrajaš kurikulum tako da ono što ti se ne radi prebacuješ u sljedeću školsku godinu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hr-HR" dirty="0"/>
              <a:t>Optužuješ stručnu službu i ravnatelja zato što ti nije rekao kako da radiš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hr-HR" dirty="0"/>
              <a:t>Kada ti netko ukaže na druge mogućnosti realiziranja ishoda kurikuluma, optužiš ga da ti se miješa u struku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hr-HR" dirty="0"/>
              <a:t>Vrtimo se u začaranom krugu neodgovornosti i ……………!</a:t>
            </a:r>
          </a:p>
          <a:p>
            <a:pPr>
              <a:buFont typeface="Wingdings" panose="05000000000000000000" pitchFamily="2" charset="2"/>
              <a:buChar char="q"/>
            </a:pPr>
            <a:endParaRPr lang="hr-HR" dirty="0"/>
          </a:p>
        </p:txBody>
      </p:sp>
      <p:sp>
        <p:nvSpPr>
          <p:cNvPr id="5" name="Naslov 1"/>
          <p:cNvSpPr txBox="1">
            <a:spLocks/>
          </p:cNvSpPr>
          <p:nvPr/>
        </p:nvSpPr>
        <p:spPr>
          <a:xfrm>
            <a:off x="684360" y="1210573"/>
            <a:ext cx="6347713" cy="49745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hr-HR" sz="2000" dirty="0"/>
              <a:t>- ili vam je toga dosta</a:t>
            </a:r>
          </a:p>
        </p:txBody>
      </p:sp>
    </p:spTree>
    <p:extLst>
      <p:ext uri="{BB962C8B-B14F-4D97-AF65-F5344CB8AC3E}">
        <p14:creationId xmlns:p14="http://schemas.microsoft.com/office/powerpoint/2010/main" val="4016231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HVALA!</a:t>
            </a:r>
            <a:br>
              <a:rPr lang="hr-HR" dirty="0"/>
            </a:br>
            <a:r>
              <a:rPr lang="hr-HR" dirty="0"/>
              <a:t>na Vašem doprinosu danas!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Pitajte</a:t>
            </a:r>
          </a:p>
          <a:p>
            <a:r>
              <a:rPr lang="hr-HR" dirty="0"/>
              <a:t>Razgovarajte jer komunikacija je ključ uspjeha</a:t>
            </a:r>
          </a:p>
          <a:p>
            <a:r>
              <a:rPr lang="hr-HR" dirty="0"/>
              <a:t>Učite, napredujte u izgrađivanju sebe a time i svijeta oko sebe</a:t>
            </a:r>
          </a:p>
          <a:p>
            <a:r>
              <a:rPr lang="hr-HR" dirty="0"/>
              <a:t>Budite </a:t>
            </a:r>
            <a:r>
              <a:rPr lang="hr-HR" dirty="0" err="1"/>
              <a:t>proaktivni</a:t>
            </a:r>
            <a:r>
              <a:rPr lang="hr-HR" dirty="0"/>
              <a:t> i ponudite pomoć kolegama pa čak i onda kada ju ne traže</a:t>
            </a:r>
          </a:p>
          <a:p>
            <a:endParaRPr lang="hr-HR" dirty="0"/>
          </a:p>
          <a:p>
            <a:endParaRPr lang="hr-HR" dirty="0"/>
          </a:p>
          <a:p>
            <a:endParaRPr lang="hr-HR" dirty="0"/>
          </a:p>
          <a:p>
            <a:pPr algn="r"/>
            <a:r>
              <a:rPr lang="hr-HR" dirty="0"/>
              <a:t>Hvala, još jednom!</a:t>
            </a:r>
          </a:p>
        </p:txBody>
      </p:sp>
    </p:spTree>
    <p:extLst>
      <p:ext uri="{BB962C8B-B14F-4D97-AF65-F5344CB8AC3E}">
        <p14:creationId xmlns:p14="http://schemas.microsoft.com/office/powerpoint/2010/main" val="1653601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Faseta">
  <a:themeElements>
    <a:clrScheme name="Fas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s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s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1_Faseta">
  <a:themeElements>
    <a:clrScheme name="Fas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s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s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3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C6FBEBA78AB0E4F9738B593F75268FB" ma:contentTypeVersion="10" ma:contentTypeDescription="Stvaranje novog dokumenta." ma:contentTypeScope="" ma:versionID="6436bdcade7feac589132d4bd7bf1ace">
  <xsd:schema xmlns:xsd="http://www.w3.org/2001/XMLSchema" xmlns:xs="http://www.w3.org/2001/XMLSchema" xmlns:p="http://schemas.microsoft.com/office/2006/metadata/properties" xmlns:ns2="658f1968-3c98-4d1c-b2e3-b5cabe2f3cce" xmlns:ns3="34746b4d-e075-4611-9c4c-3388e6f2fbda" targetNamespace="http://schemas.microsoft.com/office/2006/metadata/properties" ma:root="true" ma:fieldsID="79d00211529fe0d0b0ee6fc5efba1901" ns2:_="" ns3:_="">
    <xsd:import namespace="658f1968-3c98-4d1c-b2e3-b5cabe2f3cce"/>
    <xsd:import namespace="34746b4d-e075-4611-9c4c-3388e6f2fbd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58f1968-3c98-4d1c-b2e3-b5cabe2f3cc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746b4d-e075-4611-9c4c-3388e6f2fbda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Zajednički se koristi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Detalji o zajedničkom korištenju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Vrsta sadržaja"/>
        <xsd:element ref="dc:title" minOccurs="0" maxOccurs="1" ma:index="4" ma:displayName="Naslov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D5D52AA-C202-48B8-95E1-2D46EB4D577B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3331B5EF-68CE-4F4D-81B5-4FFBC531476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1058CD6-3796-4DE7-8A0F-45E5DE0E7E5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58f1968-3c98-4d1c-b2e3-b5cabe2f3cce"/>
    <ds:schemaRef ds:uri="34746b4d-e075-4611-9c4c-3388e6f2fbd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1614</TotalTime>
  <Words>406</Words>
  <Application>Microsoft Office PowerPoint</Application>
  <PresentationFormat>Prikaz na zaslonu (4:3)</PresentationFormat>
  <Paragraphs>48</Paragraphs>
  <Slides>6</Slides>
  <Notes>2</Notes>
  <HiddenSlides>0</HiddenSlides>
  <MMClips>0</MMClips>
  <ScaleCrop>false</ScaleCrop>
  <HeadingPairs>
    <vt:vector size="8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2</vt:i4>
      </vt:variant>
      <vt:variant>
        <vt:lpstr>Uloženi OLE poslužitelji</vt:lpstr>
      </vt:variant>
      <vt:variant>
        <vt:i4>1</vt:i4>
      </vt:variant>
      <vt:variant>
        <vt:lpstr>Naslovi slajdova</vt:lpstr>
      </vt:variant>
      <vt:variant>
        <vt:i4>6</vt:i4>
      </vt:variant>
    </vt:vector>
  </HeadingPairs>
  <TitlesOfParts>
    <vt:vector size="14" baseType="lpstr">
      <vt:lpstr>Arial</vt:lpstr>
      <vt:lpstr>Calibri</vt:lpstr>
      <vt:lpstr>Trebuchet MS</vt:lpstr>
      <vt:lpstr>Wingdings</vt:lpstr>
      <vt:lpstr>Wingdings 3</vt:lpstr>
      <vt:lpstr>Faseta</vt:lpstr>
      <vt:lpstr>1_Faseta</vt:lpstr>
      <vt:lpstr>Objekt ljudske za pakera</vt:lpstr>
      <vt:lpstr>Uspješno organiziranje učenja i poučavanja tehničke kulture u razrednom odjelu</vt:lpstr>
      <vt:lpstr>PowerPoint prezentacija</vt:lpstr>
      <vt:lpstr>Dogodio nam se 16.3.2020.</vt:lpstr>
      <vt:lpstr>Joker  „pitaj publiku”</vt:lpstr>
      <vt:lpstr>Želite li ravnateljsko viđenje tijeka  </vt:lpstr>
      <vt:lpstr>HVALA! na Vašem doprinosu danas!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Projektna nastava u nastavi tehničke kulture</dc:title>
  <dc:creator>Korisnik</dc:creator>
  <cp:lastModifiedBy>Svjetlana Urbanek</cp:lastModifiedBy>
  <cp:revision>127</cp:revision>
  <dcterms:modified xsi:type="dcterms:W3CDTF">2020-07-06T14:25:44Z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0x0101003C6FBEBA78AB0E4F9738B593F75268FB</vt:lpwstr>
  </property>
</Properties>
</file>